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6" r:id="rId2"/>
  </p:sldMasterIdLst>
  <p:notesMasterIdLst>
    <p:notesMasterId r:id="rId14"/>
  </p:notesMasterIdLst>
  <p:handoutMasterIdLst>
    <p:handoutMasterId r:id="rId15"/>
  </p:handoutMasterIdLst>
  <p:sldIdLst>
    <p:sldId id="304" r:id="rId3"/>
    <p:sldId id="296" r:id="rId4"/>
    <p:sldId id="297" r:id="rId5"/>
    <p:sldId id="298" r:id="rId6"/>
    <p:sldId id="301" r:id="rId7"/>
    <p:sldId id="303" r:id="rId8"/>
    <p:sldId id="337" r:id="rId9"/>
    <p:sldId id="336" r:id="rId10"/>
    <p:sldId id="305" r:id="rId11"/>
    <p:sldId id="325" r:id="rId12"/>
    <p:sldId id="327" r:id="rId13"/>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1" userDrawn="1">
          <p15:clr>
            <a:srgbClr val="A4A3A4"/>
          </p15:clr>
        </p15:guide>
        <p15:guide id="2" pos="1344" userDrawn="1">
          <p15:clr>
            <a:srgbClr val="A4A3A4"/>
          </p15:clr>
        </p15:guide>
        <p15:guide id="3" pos="255" userDrawn="1">
          <p15:clr>
            <a:srgbClr val="A4A3A4"/>
          </p15:clr>
        </p15:guide>
        <p15:guide id="4" pos="4065" userDrawn="1">
          <p15:clr>
            <a:srgbClr val="A4A3A4"/>
          </p15:clr>
        </p15:guide>
        <p15:guide id="5" orient="horz" pos="217" userDrawn="1">
          <p15:clr>
            <a:srgbClr val="A4A3A4"/>
          </p15:clr>
        </p15:guide>
        <p15:guide id="6" orient="horz" pos="6023" userDrawn="1">
          <p15:clr>
            <a:srgbClr val="A4A3A4"/>
          </p15:clr>
        </p15:guide>
        <p15:guide id="7" orient="horz" pos="262" userDrawn="1">
          <p15:clr>
            <a:srgbClr val="A4A3A4"/>
          </p15:clr>
        </p15:guide>
        <p15:guide id="8" pos="3521" userDrawn="1">
          <p15:clr>
            <a:srgbClr val="A4A3A4"/>
          </p15:clr>
        </p15:guide>
        <p15:guide id="9" orient="horz" pos="965" userDrawn="1">
          <p15:clr>
            <a:srgbClr val="A4A3A4"/>
          </p15:clr>
        </p15:guide>
        <p15:guide id="10" orient="horz" pos="4844" userDrawn="1">
          <p15:clr>
            <a:srgbClr val="A4A3A4"/>
          </p15:clr>
        </p15:guide>
        <p15:guide id="11" orient="horz" pos="2394" userDrawn="1">
          <p15:clr>
            <a:srgbClr val="A4A3A4"/>
          </p15:clr>
        </p15:guide>
        <p15:guide id="12" orient="horz" pos="3823" userDrawn="1">
          <p15:clr>
            <a:srgbClr val="A4A3A4"/>
          </p15:clr>
        </p15:guide>
        <p15:guide id="13" orient="horz" pos="1306" userDrawn="1">
          <p15:clr>
            <a:srgbClr val="A4A3A4"/>
          </p15:clr>
        </p15:guide>
        <p15:guide id="14" pos="3770" userDrawn="1">
          <p15:clr>
            <a:srgbClr val="A4A3A4"/>
          </p15:clr>
        </p15:guide>
        <p15:guide id="15" pos="2160" userDrawn="1">
          <p15:clr>
            <a:srgbClr val="A4A3A4"/>
          </p15:clr>
        </p15:guide>
        <p15:guide id="16" orient="horz" pos="3188" userDrawn="1">
          <p15:clr>
            <a:srgbClr val="A4A3A4"/>
          </p15:clr>
        </p15:guide>
        <p15:guide id="17" orient="horz" pos="3075" userDrawn="1">
          <p15:clr>
            <a:srgbClr val="A4A3A4"/>
          </p15:clr>
        </p15:guide>
        <p15:guide id="19" orient="horz" pos="6068" userDrawn="1">
          <p15:clr>
            <a:srgbClr val="A4A3A4"/>
          </p15:clr>
        </p15:guide>
        <p15:guide id="20" pos="38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A5742A-9476-387A-8B4A-53A9A3BF51DB}" name="Reck, Isabel" initials="RI" userId="S::IReck@bcg-cosmetics.de::e4a0d74a-9e7e-4558-a74c-238caafffed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9F6F"/>
    <a:srgbClr val="CC9966"/>
    <a:srgbClr val="E0C0A0"/>
    <a:srgbClr val="F5EBE1"/>
    <a:srgbClr val="ECECEC"/>
    <a:srgbClr val="F6F0E6"/>
    <a:srgbClr val="EDE2CF"/>
    <a:srgbClr val="996633"/>
    <a:srgbClr val="FADDBE"/>
    <a:srgbClr val="1B1B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6" autoAdjust="0"/>
    <p:restoredTop sz="93108" autoAdjust="0"/>
  </p:normalViewPr>
  <p:slideViewPr>
    <p:cSldViewPr snapToGrid="0">
      <p:cViewPr varScale="1">
        <p:scale>
          <a:sx n="70" d="100"/>
          <a:sy n="70" d="100"/>
        </p:scale>
        <p:origin x="2650" y="62"/>
      </p:cViewPr>
      <p:guideLst>
        <p:guide orient="horz" pos="1011"/>
        <p:guide pos="1344"/>
        <p:guide pos="255"/>
        <p:guide pos="4065"/>
        <p:guide orient="horz" pos="217"/>
        <p:guide orient="horz" pos="6023"/>
        <p:guide orient="horz" pos="262"/>
        <p:guide pos="3521"/>
        <p:guide orient="horz" pos="965"/>
        <p:guide orient="horz" pos="4844"/>
        <p:guide orient="horz" pos="2394"/>
        <p:guide orient="horz" pos="3823"/>
        <p:guide orient="horz" pos="1306"/>
        <p:guide pos="3770"/>
        <p:guide pos="2160"/>
        <p:guide orient="horz" pos="3188"/>
        <p:guide orient="horz" pos="3075"/>
        <p:guide orient="horz" pos="6068"/>
        <p:guide pos="3861"/>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5D2A0BC-0450-499C-BED8-33D1009F4E92}"/>
              </a:ext>
            </a:extLst>
          </p:cNvPr>
          <p:cNvSpPr>
            <a:spLocks noGrp="1"/>
          </p:cNvSpPr>
          <p:nvPr>
            <p:ph type="hdr" sz="quarter"/>
          </p:nvPr>
        </p:nvSpPr>
        <p:spPr>
          <a:xfrm>
            <a:off x="0" y="1"/>
            <a:ext cx="2946400" cy="496888"/>
          </a:xfrm>
          <a:prstGeom prst="rect">
            <a:avLst/>
          </a:prstGeom>
        </p:spPr>
        <p:txBody>
          <a:bodyPr vert="horz" lIns="91430" tIns="45716" rIns="91430" bIns="45716" rtlCol="0"/>
          <a:lstStyle>
            <a:lvl1pPr algn="l">
              <a:defRPr sz="1200"/>
            </a:lvl1pPr>
          </a:lstStyle>
          <a:p>
            <a:endParaRPr lang="de-DE"/>
          </a:p>
        </p:txBody>
      </p:sp>
      <p:sp>
        <p:nvSpPr>
          <p:cNvPr id="3" name="Datumsplatzhalter 2">
            <a:extLst>
              <a:ext uri="{FF2B5EF4-FFF2-40B4-BE49-F238E27FC236}">
                <a16:creationId xmlns:a16="http://schemas.microsoft.com/office/drawing/2014/main" id="{011A2B69-F683-4083-8883-156743CA0953}"/>
              </a:ext>
            </a:extLst>
          </p:cNvPr>
          <p:cNvSpPr>
            <a:spLocks noGrp="1"/>
          </p:cNvSpPr>
          <p:nvPr>
            <p:ph type="dt" sz="quarter" idx="1"/>
          </p:nvPr>
        </p:nvSpPr>
        <p:spPr>
          <a:xfrm>
            <a:off x="3849688" y="1"/>
            <a:ext cx="2946400" cy="496888"/>
          </a:xfrm>
          <a:prstGeom prst="rect">
            <a:avLst/>
          </a:prstGeom>
        </p:spPr>
        <p:txBody>
          <a:bodyPr vert="horz" lIns="91430" tIns="45716" rIns="91430" bIns="45716" rtlCol="0"/>
          <a:lstStyle>
            <a:lvl1pPr algn="r">
              <a:defRPr sz="1200"/>
            </a:lvl1pPr>
          </a:lstStyle>
          <a:p>
            <a:fld id="{9DB52BE9-C0FC-4E83-BE20-2403456F8E66}" type="datetimeFigureOut">
              <a:rPr lang="de-DE" smtClean="0"/>
              <a:t>19.05.2023</a:t>
            </a:fld>
            <a:endParaRPr lang="de-DE"/>
          </a:p>
        </p:txBody>
      </p:sp>
      <p:sp>
        <p:nvSpPr>
          <p:cNvPr id="4" name="Fußzeilenplatzhalter 3">
            <a:extLst>
              <a:ext uri="{FF2B5EF4-FFF2-40B4-BE49-F238E27FC236}">
                <a16:creationId xmlns:a16="http://schemas.microsoft.com/office/drawing/2014/main" id="{BA7ACE66-D0E9-4F14-8605-EEF3D536C2B3}"/>
              </a:ext>
            </a:extLst>
          </p:cNvPr>
          <p:cNvSpPr>
            <a:spLocks noGrp="1"/>
          </p:cNvSpPr>
          <p:nvPr>
            <p:ph type="ftr" sz="quarter" idx="2"/>
          </p:nvPr>
        </p:nvSpPr>
        <p:spPr>
          <a:xfrm>
            <a:off x="0" y="9429750"/>
            <a:ext cx="2946400" cy="496888"/>
          </a:xfrm>
          <a:prstGeom prst="rect">
            <a:avLst/>
          </a:prstGeom>
        </p:spPr>
        <p:txBody>
          <a:bodyPr vert="horz" lIns="91430" tIns="45716" rIns="91430" bIns="45716"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CBC74FC0-FE1A-4C80-B835-2EDC0A14CAF1}"/>
              </a:ext>
            </a:extLst>
          </p:cNvPr>
          <p:cNvSpPr>
            <a:spLocks noGrp="1"/>
          </p:cNvSpPr>
          <p:nvPr>
            <p:ph type="sldNum" sz="quarter" idx="3"/>
          </p:nvPr>
        </p:nvSpPr>
        <p:spPr>
          <a:xfrm>
            <a:off x="3849688" y="9429750"/>
            <a:ext cx="2946400" cy="496888"/>
          </a:xfrm>
          <a:prstGeom prst="rect">
            <a:avLst/>
          </a:prstGeom>
        </p:spPr>
        <p:txBody>
          <a:bodyPr vert="horz" lIns="91430" tIns="45716" rIns="91430" bIns="45716" rtlCol="0" anchor="b"/>
          <a:lstStyle>
            <a:lvl1pPr algn="r">
              <a:defRPr sz="1200"/>
            </a:lvl1pPr>
          </a:lstStyle>
          <a:p>
            <a:fld id="{994F32DB-52E2-453D-89D7-B8A7577E7FF5}" type="slidenum">
              <a:rPr lang="de-DE" smtClean="0"/>
              <a:t>‹#›</a:t>
            </a:fld>
            <a:endParaRPr lang="de-DE"/>
          </a:p>
        </p:txBody>
      </p:sp>
    </p:spTree>
    <p:extLst>
      <p:ext uri="{BB962C8B-B14F-4D97-AF65-F5344CB8AC3E}">
        <p14:creationId xmlns:p14="http://schemas.microsoft.com/office/powerpoint/2010/main" val="22674627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6400" cy="496888"/>
          </a:xfrm>
          <a:prstGeom prst="rect">
            <a:avLst/>
          </a:prstGeom>
        </p:spPr>
        <p:txBody>
          <a:bodyPr vert="horz" lIns="91430" tIns="45716" rIns="91430" bIns="45716" rtlCol="0"/>
          <a:lstStyle>
            <a:lvl1pPr algn="l">
              <a:defRPr sz="1200"/>
            </a:lvl1pPr>
          </a:lstStyle>
          <a:p>
            <a:endParaRPr lang="de-DE"/>
          </a:p>
        </p:txBody>
      </p:sp>
      <p:sp>
        <p:nvSpPr>
          <p:cNvPr id="3" name="Datumsplatzhalter 2"/>
          <p:cNvSpPr>
            <a:spLocks noGrp="1"/>
          </p:cNvSpPr>
          <p:nvPr>
            <p:ph type="dt" idx="1"/>
          </p:nvPr>
        </p:nvSpPr>
        <p:spPr>
          <a:xfrm>
            <a:off x="3849688" y="1"/>
            <a:ext cx="2946400" cy="496888"/>
          </a:xfrm>
          <a:prstGeom prst="rect">
            <a:avLst/>
          </a:prstGeom>
        </p:spPr>
        <p:txBody>
          <a:bodyPr vert="horz" lIns="91430" tIns="45716" rIns="91430" bIns="45716" rtlCol="0"/>
          <a:lstStyle>
            <a:lvl1pPr algn="r">
              <a:defRPr sz="1200"/>
            </a:lvl1pPr>
          </a:lstStyle>
          <a:p>
            <a:fld id="{CE83720F-EBC5-464E-A216-88A2BAB32D65}" type="datetimeFigureOut">
              <a:rPr lang="de-DE" smtClean="0"/>
              <a:t>19.05.2023</a:t>
            </a:fld>
            <a:endParaRPr lang="de-DE"/>
          </a:p>
        </p:txBody>
      </p:sp>
      <p:sp>
        <p:nvSpPr>
          <p:cNvPr id="4" name="Folienbildplatzhalt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30" tIns="45716" rIns="91430" bIns="45716" rtlCol="0" anchor="ctr"/>
          <a:lstStyle/>
          <a:p>
            <a:endParaRPr lang="de-DE"/>
          </a:p>
        </p:txBody>
      </p:sp>
      <p:sp>
        <p:nvSpPr>
          <p:cNvPr id="5" name="Notizenplatzhalter 4"/>
          <p:cNvSpPr>
            <a:spLocks noGrp="1"/>
          </p:cNvSpPr>
          <p:nvPr>
            <p:ph type="body" sz="quarter" idx="3"/>
          </p:nvPr>
        </p:nvSpPr>
        <p:spPr>
          <a:xfrm>
            <a:off x="679451" y="4776788"/>
            <a:ext cx="5438775" cy="3908425"/>
          </a:xfrm>
          <a:prstGeom prst="rect">
            <a:avLst/>
          </a:prstGeom>
        </p:spPr>
        <p:txBody>
          <a:bodyPr vert="horz" lIns="91430" tIns="45716" rIns="91430" bIns="45716"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30" tIns="45716" rIns="91430" bIns="45716"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30" tIns="45716" rIns="91430" bIns="45716" rtlCol="0" anchor="b"/>
          <a:lstStyle>
            <a:lvl1pPr algn="r">
              <a:defRPr sz="1200"/>
            </a:lvl1pPr>
          </a:lstStyle>
          <a:p>
            <a:fld id="{8C2FC1A7-9A41-4EE3-825F-E030A9190DE1}" type="slidenum">
              <a:rPr lang="de-DE" smtClean="0"/>
              <a:t>‹#›</a:t>
            </a:fld>
            <a:endParaRPr lang="de-DE"/>
          </a:p>
        </p:txBody>
      </p:sp>
    </p:spTree>
    <p:extLst>
      <p:ext uri="{BB962C8B-B14F-4D97-AF65-F5344CB8AC3E}">
        <p14:creationId xmlns:p14="http://schemas.microsoft.com/office/powerpoint/2010/main" val="397491372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a:extLst>
              <a:ext uri="{FF2B5EF4-FFF2-40B4-BE49-F238E27FC236}">
                <a16:creationId xmlns:a16="http://schemas.microsoft.com/office/drawing/2014/main" id="{2B16063B-E924-DEB1-BDF4-42FC9FC29C68}"/>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462205CB-8016-D912-6F7F-BCFB2AE11EE2}"/>
              </a:ext>
            </a:extLst>
          </p:cNvPr>
          <p:cNvSpPr>
            <a:spLocks noGrp="1"/>
          </p:cNvSpPr>
          <p:nvPr>
            <p:ph type="sldNum" sz="quarter" idx="5"/>
          </p:nvPr>
        </p:nvSpPr>
        <p:spPr/>
        <p:txBody>
          <a:bodyPr/>
          <a:lstStyle/>
          <a:p>
            <a:fld id="{8C2FC1A7-9A41-4EE3-825F-E030A9190DE1}" type="slidenum">
              <a:rPr lang="de-DE" smtClean="0"/>
              <a:t>1</a:t>
            </a:fld>
            <a:endParaRPr lang="de-DE"/>
          </a:p>
        </p:txBody>
      </p:sp>
    </p:spTree>
    <p:extLst>
      <p:ext uri="{BB962C8B-B14F-4D97-AF65-F5344CB8AC3E}">
        <p14:creationId xmlns:p14="http://schemas.microsoft.com/office/powerpoint/2010/main" val="4029809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a:extLst>
              <a:ext uri="{FF2B5EF4-FFF2-40B4-BE49-F238E27FC236}">
                <a16:creationId xmlns:a16="http://schemas.microsoft.com/office/drawing/2014/main" id="{9B88CCDA-6FDA-58BC-6DC0-32AEE45AF7B7}"/>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B2FC4276-46F5-E2C1-3CD6-514BBFE90C5F}"/>
              </a:ext>
            </a:extLst>
          </p:cNvPr>
          <p:cNvSpPr>
            <a:spLocks noGrp="1"/>
          </p:cNvSpPr>
          <p:nvPr>
            <p:ph type="sldNum" sz="quarter" idx="5"/>
          </p:nvPr>
        </p:nvSpPr>
        <p:spPr/>
        <p:txBody>
          <a:bodyPr/>
          <a:lstStyle/>
          <a:p>
            <a:fld id="{8C2FC1A7-9A41-4EE3-825F-E030A9190DE1}" type="slidenum">
              <a:rPr lang="de-DE" smtClean="0"/>
              <a:t>6</a:t>
            </a:fld>
            <a:endParaRPr lang="de-DE"/>
          </a:p>
        </p:txBody>
      </p:sp>
    </p:spTree>
    <p:extLst>
      <p:ext uri="{BB962C8B-B14F-4D97-AF65-F5344CB8AC3E}">
        <p14:creationId xmlns:p14="http://schemas.microsoft.com/office/powerpoint/2010/main" val="3158012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a:extLst>
              <a:ext uri="{FF2B5EF4-FFF2-40B4-BE49-F238E27FC236}">
                <a16:creationId xmlns:a16="http://schemas.microsoft.com/office/drawing/2014/main" id="{E7001681-2952-C20D-E414-12CEA19B74E7}"/>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47D6AD61-FED3-B15D-9E04-132458658549}"/>
              </a:ext>
            </a:extLst>
          </p:cNvPr>
          <p:cNvSpPr>
            <a:spLocks noGrp="1"/>
          </p:cNvSpPr>
          <p:nvPr>
            <p:ph type="sldNum" sz="quarter" idx="5"/>
          </p:nvPr>
        </p:nvSpPr>
        <p:spPr/>
        <p:txBody>
          <a:bodyPr/>
          <a:lstStyle/>
          <a:p>
            <a:fld id="{8C2FC1A7-9A41-4EE3-825F-E030A9190DE1}" type="slidenum">
              <a:rPr lang="de-DE" smtClean="0"/>
              <a:t>7</a:t>
            </a:fld>
            <a:endParaRPr lang="de-DE"/>
          </a:p>
        </p:txBody>
      </p:sp>
    </p:spTree>
    <p:extLst>
      <p:ext uri="{BB962C8B-B14F-4D97-AF65-F5344CB8AC3E}">
        <p14:creationId xmlns:p14="http://schemas.microsoft.com/office/powerpoint/2010/main" val="2295113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2046F92-9FD6-4411-A3FA-C334DB2B67AF}" type="slidenum">
              <a:rPr lang="de-DE" smtClean="0"/>
              <a:t>‹#›</a:t>
            </a:fld>
            <a:endParaRPr lang="de-DE"/>
          </a:p>
        </p:txBody>
      </p:sp>
    </p:spTree>
    <p:extLst>
      <p:ext uri="{BB962C8B-B14F-4D97-AF65-F5344CB8AC3E}">
        <p14:creationId xmlns:p14="http://schemas.microsoft.com/office/powerpoint/2010/main" val="3352160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2046F92-9FD6-4411-A3FA-C334DB2B67AF}" type="slidenum">
              <a:rPr lang="de-DE" smtClean="0"/>
              <a:t>‹#›</a:t>
            </a:fld>
            <a:endParaRPr lang="de-DE"/>
          </a:p>
        </p:txBody>
      </p:sp>
    </p:spTree>
    <p:extLst>
      <p:ext uri="{BB962C8B-B14F-4D97-AF65-F5344CB8AC3E}">
        <p14:creationId xmlns:p14="http://schemas.microsoft.com/office/powerpoint/2010/main" val="2303808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2046F92-9FD6-4411-A3FA-C334DB2B67AF}" type="slidenum">
              <a:rPr lang="de-DE" smtClean="0"/>
              <a:t>‹#›</a:t>
            </a:fld>
            <a:endParaRPr lang="de-DE"/>
          </a:p>
        </p:txBody>
      </p:sp>
    </p:spTree>
    <p:extLst>
      <p:ext uri="{BB962C8B-B14F-4D97-AF65-F5344CB8AC3E}">
        <p14:creationId xmlns:p14="http://schemas.microsoft.com/office/powerpoint/2010/main" val="1809842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p:bg>
      <p:bgPr>
        <a:solidFill>
          <a:schemeClr val="bg1">
            <a:alpha val="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978727" y="2659049"/>
            <a:ext cx="5391926" cy="6140926"/>
          </a:xfrm>
          <a:prstGeom prst="rect">
            <a:avLst/>
          </a:prstGeom>
          <a:solidFill>
            <a:srgbClr val="FFFFFE"/>
          </a:solidFill>
          <a:ln w="0" cmpd="sng">
            <a:noFill/>
            <a:prstDash val="solid"/>
          </a:ln>
        </p:spPr>
        <p:txBody>
          <a:bodyPr vert="horz" lIns="0" tIns="0" rIns="0" bIns="0" anchor="t"/>
          <a:lstStyle/>
          <a:p>
            <a:pPr algn="l"/>
            <a:r>
              <a:rPr lang="en-US" sz="100"/>
              <a:t> </a:t>
            </a:r>
          </a:p>
        </p:txBody>
      </p:sp>
      <p:sp>
        <p:nvSpPr>
          <p:cNvPr id="7" name="Textplatzhalter 6"/>
          <p:cNvSpPr>
            <a:spLocks noGrp="1"/>
          </p:cNvSpPr>
          <p:nvPr>
            <p:ph type="body" idx="10"/>
          </p:nvPr>
        </p:nvSpPr>
        <p:spPr>
          <a:xfrm>
            <a:off x="1023084" y="1775640"/>
            <a:ext cx="5184544" cy="479934"/>
          </a:xfrm>
          <a:prstGeom prst="rect">
            <a:avLst/>
          </a:prstGeom>
          <a:solidFill>
            <a:srgbClr val="737474"/>
          </a:solidFill>
          <a:ln w="0" cmpd="sng">
            <a:noFill/>
            <a:prstDash val="solid"/>
          </a:ln>
        </p:spPr>
        <p:txBody>
          <a:bodyPr vert="horz" lIns="0" tIns="87630" rIns="0" bIns="0" anchor="t">
            <a:normAutofit fontScale="90000"/>
          </a:bodyPr>
          <a:lstStyle>
            <a:lvl1pPr marL="248863" marR="0" indent="0" algn="l">
              <a:lnSpc>
                <a:spcPts val="2994"/>
              </a:lnSpc>
              <a:spcAft>
                <a:spcPts val="0"/>
              </a:spcAft>
              <a:defRPr/>
            </a:lvl1pPr>
          </a:lstStyle>
          <a:p>
            <a:pPr marL="274320" marR="0" indent="0" algn="l">
              <a:lnSpc>
                <a:spcPts val="3300"/>
              </a:lnSpc>
              <a:spcAft>
                <a:spcPts val="0"/>
              </a:spcAft>
            </a:pPr>
            <a:r>
              <a:rPr lang="de-DE" sz="2495" b="1" spc="86">
                <a:solidFill>
                  <a:srgbClr val="FFFFFF"/>
                </a:solidFill>
                <a:latin typeface="Malgun Gothic" panose="02020603050405020304" pitchFamily="2"/>
              </a:rPr>
              <a:t>CLASSIC MOISTURE </a:t>
            </a:r>
          </a:p>
        </p:txBody>
      </p:sp>
      <p:sp>
        <p:nvSpPr>
          <p:cNvPr id="8" name="Textplatzhalter 7"/>
          <p:cNvSpPr>
            <a:spLocks noGrp="1"/>
          </p:cNvSpPr>
          <p:nvPr>
            <p:ph type="body" idx="10"/>
          </p:nvPr>
        </p:nvSpPr>
        <p:spPr>
          <a:xfrm>
            <a:off x="978727" y="2377910"/>
            <a:ext cx="5391926" cy="281138"/>
          </a:xfrm>
          <a:prstGeom prst="rect">
            <a:avLst/>
          </a:prstGeom>
          <a:noFill/>
          <a:ln w="0" cmpd="sng">
            <a:noFill/>
            <a:prstDash val="solid"/>
          </a:ln>
        </p:spPr>
        <p:txBody>
          <a:bodyPr vert="horz" lIns="0" tIns="635" rIns="0" bIns="0" anchor="t"/>
          <a:lstStyle>
            <a:lvl1pPr marL="0" marR="0" indent="0" algn="r">
              <a:lnSpc>
                <a:spcPts val="1089"/>
              </a:lnSpc>
              <a:spcAft>
                <a:spcPts val="1057"/>
              </a:spcAft>
              <a:defRPr/>
            </a:lvl1pPr>
          </a:lstStyle>
          <a:p>
            <a:pPr marL="0" marR="0" indent="0" algn="r">
              <a:lnSpc>
                <a:spcPts val="1200"/>
              </a:lnSpc>
              <a:spcAft>
                <a:spcPts val="1165"/>
              </a:spcAft>
            </a:pPr>
            <a:r>
              <a:rPr lang="de-DE" sz="907" b="1" spc="0">
                <a:solidFill>
                  <a:srgbClr val="000000"/>
                </a:solidFill>
                <a:latin typeface="Arial" panose="02020603050405020304" pitchFamily="2"/>
              </a:rPr>
              <a:t>WARENEINSATZ </a:t>
            </a:r>
          </a:p>
        </p:txBody>
      </p:sp>
      <p:sp>
        <p:nvSpPr>
          <p:cNvPr id="11" name="Textplatzhalter 10"/>
          <p:cNvSpPr>
            <a:spLocks noGrp="1"/>
          </p:cNvSpPr>
          <p:nvPr>
            <p:ph type="body" idx="10"/>
          </p:nvPr>
        </p:nvSpPr>
        <p:spPr>
          <a:xfrm>
            <a:off x="2015636" y="2681987"/>
            <a:ext cx="1667695" cy="109985"/>
          </a:xfrm>
          <a:prstGeom prst="rect">
            <a:avLst/>
          </a:prstGeom>
          <a:noFill/>
          <a:ln w="0" cmpd="sng">
            <a:noFill/>
            <a:prstDash val="solid"/>
          </a:ln>
        </p:spPr>
        <p:txBody>
          <a:bodyPr vert="horz" lIns="0" tIns="0" rIns="0" bIns="0" anchor="t"/>
          <a:lstStyle>
            <a:lvl1pPr marL="0" marR="0" indent="0" algn="l">
              <a:lnSpc>
                <a:spcPts val="816"/>
              </a:lnSpc>
              <a:spcAft>
                <a:spcPts val="0"/>
              </a:spcAft>
              <a:defRPr/>
            </a:lvl1pPr>
          </a:lstStyle>
          <a:p>
            <a:pPr marL="0" marR="0" indent="0" algn="l">
              <a:lnSpc>
                <a:spcPts val="900"/>
              </a:lnSpc>
              <a:spcAft>
                <a:spcPts val="0"/>
              </a:spcAft>
            </a:pPr>
            <a:r>
              <a:rPr lang="de-DE" sz="1089" b="1" spc="-32">
                <a:solidFill>
                  <a:srgbClr val="000000"/>
                </a:solidFill>
                <a:latin typeface="Arial" panose="02020603050405020304" pitchFamily="2"/>
              </a:rPr>
              <a:t>BEHANDLUNGSSCHRITT </a:t>
            </a:r>
          </a:p>
        </p:txBody>
      </p:sp>
      <p:sp>
        <p:nvSpPr>
          <p:cNvPr id="12" name="Textplatzhalter 11"/>
          <p:cNvSpPr>
            <a:spLocks noGrp="1"/>
          </p:cNvSpPr>
          <p:nvPr>
            <p:ph type="body" idx="10"/>
          </p:nvPr>
        </p:nvSpPr>
        <p:spPr>
          <a:xfrm>
            <a:off x="5351602" y="2684928"/>
            <a:ext cx="257499" cy="104103"/>
          </a:xfrm>
          <a:prstGeom prst="rect">
            <a:avLst/>
          </a:prstGeom>
          <a:noFill/>
          <a:ln w="0" cmpd="sng">
            <a:noFill/>
            <a:prstDash val="solid"/>
          </a:ln>
        </p:spPr>
        <p:txBody>
          <a:bodyPr vert="horz" lIns="0" tIns="0" rIns="0" bIns="0" anchor="t"/>
          <a:lstStyle>
            <a:lvl1pPr marL="0" marR="0" indent="0" algn="l">
              <a:lnSpc>
                <a:spcPts val="816"/>
              </a:lnSpc>
              <a:spcAft>
                <a:spcPts val="0"/>
              </a:spcAft>
              <a:defRPr/>
            </a:lvl1pPr>
          </a:lstStyle>
          <a:p>
            <a:pPr marL="0" marR="0" indent="0" algn="l">
              <a:lnSpc>
                <a:spcPts val="900"/>
              </a:lnSpc>
              <a:spcAft>
                <a:spcPts val="0"/>
              </a:spcAft>
            </a:pPr>
            <a:r>
              <a:rPr lang="de-DE" sz="1089" b="1" spc="73">
                <a:solidFill>
                  <a:srgbClr val="000000"/>
                </a:solidFill>
                <a:latin typeface="Arial" panose="02020603050405020304" pitchFamily="2"/>
              </a:rPr>
              <a:t>ml </a:t>
            </a:r>
          </a:p>
        </p:txBody>
      </p:sp>
      <p:sp>
        <p:nvSpPr>
          <p:cNvPr id="13" name="Textplatzhalter 12"/>
          <p:cNvSpPr>
            <a:spLocks noGrp="1"/>
          </p:cNvSpPr>
          <p:nvPr>
            <p:ph type="body" idx="10"/>
          </p:nvPr>
        </p:nvSpPr>
        <p:spPr>
          <a:xfrm>
            <a:off x="5763485" y="2684927"/>
            <a:ext cx="398634" cy="107044"/>
          </a:xfrm>
          <a:prstGeom prst="rect">
            <a:avLst/>
          </a:prstGeom>
          <a:noFill/>
          <a:ln w="0" cmpd="sng">
            <a:noFill/>
            <a:prstDash val="solid"/>
          </a:ln>
        </p:spPr>
        <p:txBody>
          <a:bodyPr vert="horz" lIns="0" tIns="0" rIns="0" bIns="0" anchor="t"/>
          <a:lstStyle>
            <a:lvl1pPr marL="0" marR="0" indent="0" algn="l">
              <a:lnSpc>
                <a:spcPts val="816"/>
              </a:lnSpc>
              <a:spcAft>
                <a:spcPts val="0"/>
              </a:spcAft>
              <a:defRPr/>
            </a:lvl1pPr>
          </a:lstStyle>
          <a:p>
            <a:pPr marL="0" marR="0" indent="0" algn="l">
              <a:lnSpc>
                <a:spcPts val="900"/>
              </a:lnSpc>
              <a:spcAft>
                <a:spcPts val="0"/>
              </a:spcAft>
            </a:pPr>
            <a:r>
              <a:rPr lang="de-DE" sz="1089" b="1" spc="73">
                <a:solidFill>
                  <a:srgbClr val="000000"/>
                </a:solidFill>
                <a:latin typeface="Arial" panose="02020603050405020304" pitchFamily="2"/>
              </a:rPr>
              <a:t>EUR </a:t>
            </a:r>
          </a:p>
        </p:txBody>
      </p:sp>
      <p:sp>
        <p:nvSpPr>
          <p:cNvPr id="14" name="Textplatzhalter 13"/>
          <p:cNvSpPr>
            <a:spLocks noGrp="1"/>
          </p:cNvSpPr>
          <p:nvPr>
            <p:ph type="body" idx="10"/>
          </p:nvPr>
        </p:nvSpPr>
        <p:spPr>
          <a:xfrm>
            <a:off x="4277825" y="2681987"/>
            <a:ext cx="674567" cy="109985"/>
          </a:xfrm>
          <a:prstGeom prst="rect">
            <a:avLst/>
          </a:prstGeom>
          <a:noFill/>
          <a:ln w="0" cmpd="sng">
            <a:noFill/>
            <a:prstDash val="solid"/>
          </a:ln>
        </p:spPr>
        <p:txBody>
          <a:bodyPr vert="horz" lIns="0" tIns="0" rIns="0" bIns="0" anchor="t"/>
          <a:lstStyle>
            <a:lvl1pPr marL="0" marR="0" indent="0" algn="l">
              <a:lnSpc>
                <a:spcPts val="816"/>
              </a:lnSpc>
              <a:spcAft>
                <a:spcPts val="0"/>
              </a:spcAft>
              <a:defRPr/>
            </a:lvl1pPr>
          </a:lstStyle>
          <a:p>
            <a:pPr marL="0" marR="0" indent="0" algn="l">
              <a:lnSpc>
                <a:spcPts val="900"/>
              </a:lnSpc>
              <a:spcAft>
                <a:spcPts val="0"/>
              </a:spcAft>
            </a:pPr>
            <a:r>
              <a:rPr lang="de-DE" sz="1089" b="1" spc="-77">
                <a:solidFill>
                  <a:srgbClr val="000000"/>
                </a:solidFill>
                <a:latin typeface="Arial" panose="02020603050405020304" pitchFamily="2"/>
              </a:rPr>
              <a:t>PRODUKT </a:t>
            </a:r>
          </a:p>
        </p:txBody>
      </p:sp>
      <p:sp>
        <p:nvSpPr>
          <p:cNvPr id="15" name="Textplatzhalter 14"/>
          <p:cNvSpPr>
            <a:spLocks noGrp="1"/>
          </p:cNvSpPr>
          <p:nvPr>
            <p:ph type="body" idx="10"/>
          </p:nvPr>
        </p:nvSpPr>
        <p:spPr>
          <a:xfrm>
            <a:off x="5757725" y="3000766"/>
            <a:ext cx="330083" cy="104692"/>
          </a:xfrm>
          <a:prstGeom prst="rect">
            <a:avLst/>
          </a:prstGeom>
          <a:noFill/>
          <a:ln w="0" cmpd="sng">
            <a:noFill/>
            <a:prstDash val="solid"/>
          </a:ln>
        </p:spPr>
        <p:txBody>
          <a:bodyPr vert="horz" lIns="0" tIns="0" rIns="0" bIns="0" anchor="t"/>
          <a:lstStyle>
            <a:lvl1pPr marL="0" marR="0" indent="0" algn="l">
              <a:lnSpc>
                <a:spcPts val="726"/>
              </a:lnSpc>
              <a:spcAft>
                <a:spcPts val="0"/>
              </a:spcAft>
              <a:defRPr/>
            </a:lvl1pPr>
          </a:lstStyle>
          <a:p>
            <a:pPr marL="0" marR="0" indent="0" algn="l">
              <a:lnSpc>
                <a:spcPts val="800"/>
              </a:lnSpc>
              <a:spcAft>
                <a:spcPts val="0"/>
              </a:spcAft>
            </a:pPr>
            <a:r>
              <a:rPr lang="de-DE" sz="907" spc="64">
                <a:solidFill>
                  <a:srgbClr val="000000"/>
                </a:solidFill>
                <a:latin typeface="Arial" panose="02020603050405020304" pitchFamily="2"/>
              </a:rPr>
              <a:t>0,20 </a:t>
            </a:r>
          </a:p>
        </p:txBody>
      </p:sp>
      <p:sp>
        <p:nvSpPr>
          <p:cNvPr id="16" name="Textplatzhalter 15"/>
          <p:cNvSpPr>
            <a:spLocks noGrp="1"/>
          </p:cNvSpPr>
          <p:nvPr>
            <p:ph type="body" idx="10"/>
          </p:nvPr>
        </p:nvSpPr>
        <p:spPr>
          <a:xfrm>
            <a:off x="5339504" y="2901956"/>
            <a:ext cx="414764" cy="804596"/>
          </a:xfrm>
          <a:prstGeom prst="rect">
            <a:avLst/>
          </a:prstGeom>
          <a:noFill/>
          <a:ln w="8890" cmpd="sng">
            <a:solidFill>
              <a:srgbClr val="000000"/>
            </a:solidFill>
            <a:prstDash val="solid"/>
          </a:ln>
        </p:spPr>
        <p:txBody>
          <a:bodyPr vert="horz" lIns="0" tIns="66675" rIns="0" bIns="0" anchor="t"/>
          <a:lstStyle>
            <a:lvl1pPr marL="0" marR="165909" indent="0" algn="l">
              <a:lnSpc>
                <a:spcPts val="1089"/>
              </a:lnSpc>
              <a:spcAft>
                <a:spcPts val="3461"/>
              </a:spcAft>
              <a:defRPr/>
            </a:lvl1pPr>
          </a:lstStyle>
          <a:p>
            <a:pPr marL="0" marR="182880" indent="0" algn="l">
              <a:lnSpc>
                <a:spcPts val="1200"/>
              </a:lnSpc>
              <a:spcAft>
                <a:spcPts val="3815"/>
              </a:spcAft>
            </a:pPr>
            <a:r>
              <a:rPr lang="de-DE" sz="907" spc="222">
                <a:solidFill>
                  <a:srgbClr val="000000"/>
                </a:solidFill>
                <a:latin typeface="Arial" panose="02020603050405020304" pitchFamily="2"/>
              </a:rPr>
              <a:t>XX ml </a:t>
            </a:r>
          </a:p>
        </p:txBody>
      </p:sp>
      <p:sp>
        <p:nvSpPr>
          <p:cNvPr id="17" name="Textplatzhalter 16"/>
          <p:cNvSpPr>
            <a:spLocks noGrp="1"/>
          </p:cNvSpPr>
          <p:nvPr>
            <p:ph type="body" idx="10"/>
          </p:nvPr>
        </p:nvSpPr>
        <p:spPr>
          <a:xfrm>
            <a:off x="5757725" y="3805362"/>
            <a:ext cx="330083" cy="104692"/>
          </a:xfrm>
          <a:prstGeom prst="rect">
            <a:avLst/>
          </a:prstGeom>
          <a:noFill/>
          <a:ln w="0" cmpd="sng">
            <a:noFill/>
            <a:prstDash val="solid"/>
          </a:ln>
        </p:spPr>
        <p:txBody>
          <a:bodyPr vert="horz" lIns="0" tIns="0" rIns="0" bIns="0" anchor="t"/>
          <a:lstStyle>
            <a:lvl1pPr marL="0" marR="0" indent="0" algn="l">
              <a:lnSpc>
                <a:spcPts val="726"/>
              </a:lnSpc>
              <a:spcAft>
                <a:spcPts val="0"/>
              </a:spcAft>
              <a:defRPr/>
            </a:lvl1pPr>
          </a:lstStyle>
          <a:p>
            <a:pPr marL="0" marR="0" indent="0" algn="l">
              <a:lnSpc>
                <a:spcPts val="800"/>
              </a:lnSpc>
              <a:spcAft>
                <a:spcPts val="0"/>
              </a:spcAft>
            </a:pPr>
            <a:r>
              <a:rPr lang="de-DE" sz="907" spc="64">
                <a:solidFill>
                  <a:srgbClr val="000000"/>
                </a:solidFill>
                <a:latin typeface="Arial" panose="02020603050405020304" pitchFamily="2"/>
              </a:rPr>
              <a:t>0,20 </a:t>
            </a:r>
          </a:p>
        </p:txBody>
      </p:sp>
      <p:sp>
        <p:nvSpPr>
          <p:cNvPr id="18" name="Textplatzhalter 17"/>
          <p:cNvSpPr>
            <a:spLocks noGrp="1"/>
          </p:cNvSpPr>
          <p:nvPr>
            <p:ph type="body" idx="10"/>
          </p:nvPr>
        </p:nvSpPr>
        <p:spPr>
          <a:xfrm>
            <a:off x="5339504" y="3706553"/>
            <a:ext cx="414764" cy="807537"/>
          </a:xfrm>
          <a:prstGeom prst="rect">
            <a:avLst/>
          </a:prstGeom>
          <a:noFill/>
          <a:ln w="8890" cmpd="sng">
            <a:solidFill>
              <a:srgbClr val="000000"/>
            </a:solidFill>
            <a:prstDash val="solid"/>
          </a:ln>
        </p:spPr>
        <p:txBody>
          <a:bodyPr vert="horz" lIns="0" tIns="66675" rIns="0" bIns="0" anchor="t"/>
          <a:lstStyle>
            <a:lvl1pPr marL="0" marR="165909" indent="0" algn="l">
              <a:lnSpc>
                <a:spcPts val="1089"/>
              </a:lnSpc>
              <a:spcAft>
                <a:spcPts val="3524"/>
              </a:spcAft>
              <a:defRPr/>
            </a:lvl1pPr>
          </a:lstStyle>
          <a:p>
            <a:pPr marL="0" marR="182880" indent="0" algn="l">
              <a:lnSpc>
                <a:spcPts val="1200"/>
              </a:lnSpc>
              <a:spcAft>
                <a:spcPts val="3885"/>
              </a:spcAft>
            </a:pPr>
            <a:r>
              <a:rPr lang="de-DE" sz="907" spc="222">
                <a:solidFill>
                  <a:srgbClr val="000000"/>
                </a:solidFill>
                <a:latin typeface="Arial" panose="02020603050405020304" pitchFamily="2"/>
              </a:rPr>
              <a:t>XX ml </a:t>
            </a:r>
          </a:p>
        </p:txBody>
      </p:sp>
      <p:sp>
        <p:nvSpPr>
          <p:cNvPr id="19" name="Textplatzhalter 18"/>
          <p:cNvSpPr>
            <a:spLocks noGrp="1"/>
          </p:cNvSpPr>
          <p:nvPr>
            <p:ph type="body" idx="10"/>
          </p:nvPr>
        </p:nvSpPr>
        <p:spPr>
          <a:xfrm>
            <a:off x="5757725" y="4612899"/>
            <a:ext cx="330083" cy="104692"/>
          </a:xfrm>
          <a:prstGeom prst="rect">
            <a:avLst/>
          </a:prstGeom>
          <a:noFill/>
          <a:ln w="0" cmpd="sng">
            <a:noFill/>
            <a:prstDash val="solid"/>
          </a:ln>
        </p:spPr>
        <p:txBody>
          <a:bodyPr vert="horz" lIns="0" tIns="0" rIns="0" bIns="0" anchor="t"/>
          <a:lstStyle>
            <a:lvl1pPr marL="0" marR="0" indent="0" algn="l">
              <a:lnSpc>
                <a:spcPts val="816"/>
              </a:lnSpc>
              <a:spcAft>
                <a:spcPts val="0"/>
              </a:spcAft>
              <a:defRPr/>
            </a:lvl1pPr>
          </a:lstStyle>
          <a:p>
            <a:pPr marL="0" marR="0" indent="0" algn="l">
              <a:lnSpc>
                <a:spcPts val="900"/>
              </a:lnSpc>
              <a:spcAft>
                <a:spcPts val="0"/>
              </a:spcAft>
            </a:pPr>
            <a:r>
              <a:rPr lang="de-DE" sz="907" spc="64">
                <a:solidFill>
                  <a:srgbClr val="000000"/>
                </a:solidFill>
                <a:latin typeface="Arial" panose="02020603050405020304" pitchFamily="2"/>
              </a:rPr>
              <a:t>0,20 </a:t>
            </a:r>
          </a:p>
        </p:txBody>
      </p:sp>
      <p:sp>
        <p:nvSpPr>
          <p:cNvPr id="20" name="Textplatzhalter 19"/>
          <p:cNvSpPr>
            <a:spLocks noGrp="1"/>
          </p:cNvSpPr>
          <p:nvPr>
            <p:ph type="body" idx="10"/>
          </p:nvPr>
        </p:nvSpPr>
        <p:spPr>
          <a:xfrm>
            <a:off x="5339504" y="4514089"/>
            <a:ext cx="414764" cy="804596"/>
          </a:xfrm>
          <a:prstGeom prst="rect">
            <a:avLst/>
          </a:prstGeom>
          <a:noFill/>
          <a:ln w="8890" cmpd="sng">
            <a:solidFill>
              <a:srgbClr val="000000"/>
            </a:solidFill>
            <a:prstDash val="solid"/>
          </a:ln>
        </p:spPr>
        <p:txBody>
          <a:bodyPr vert="horz" lIns="0" tIns="66675" rIns="0" bIns="0" anchor="t"/>
          <a:lstStyle>
            <a:lvl1pPr marL="0" marR="165909" indent="0" algn="l">
              <a:lnSpc>
                <a:spcPts val="1089"/>
              </a:lnSpc>
              <a:spcAft>
                <a:spcPts val="3502"/>
              </a:spcAft>
              <a:defRPr/>
            </a:lvl1pPr>
          </a:lstStyle>
          <a:p>
            <a:pPr marL="0" marR="182880" indent="0" algn="l">
              <a:lnSpc>
                <a:spcPts val="1200"/>
              </a:lnSpc>
              <a:spcAft>
                <a:spcPts val="3860"/>
              </a:spcAft>
            </a:pPr>
            <a:r>
              <a:rPr lang="de-DE" sz="907" spc="222">
                <a:solidFill>
                  <a:srgbClr val="000000"/>
                </a:solidFill>
                <a:latin typeface="Arial" panose="02020603050405020304" pitchFamily="2"/>
              </a:rPr>
              <a:t>XX ml </a:t>
            </a:r>
          </a:p>
        </p:txBody>
      </p:sp>
      <p:sp>
        <p:nvSpPr>
          <p:cNvPr id="21" name="Textplatzhalter 20"/>
          <p:cNvSpPr>
            <a:spLocks noGrp="1"/>
          </p:cNvSpPr>
          <p:nvPr>
            <p:ph type="body" idx="10"/>
          </p:nvPr>
        </p:nvSpPr>
        <p:spPr>
          <a:xfrm>
            <a:off x="5757725" y="5417495"/>
            <a:ext cx="330083" cy="104692"/>
          </a:xfrm>
          <a:prstGeom prst="rect">
            <a:avLst/>
          </a:prstGeom>
          <a:noFill/>
          <a:ln w="0" cmpd="sng">
            <a:noFill/>
            <a:prstDash val="solid"/>
          </a:ln>
        </p:spPr>
        <p:txBody>
          <a:bodyPr vert="horz" lIns="0" tIns="0" rIns="0" bIns="0" anchor="t"/>
          <a:lstStyle>
            <a:lvl1pPr marL="0" marR="0" indent="0" algn="l">
              <a:lnSpc>
                <a:spcPts val="816"/>
              </a:lnSpc>
              <a:spcAft>
                <a:spcPts val="0"/>
              </a:spcAft>
              <a:defRPr/>
            </a:lvl1pPr>
          </a:lstStyle>
          <a:p>
            <a:pPr marL="0" marR="0" indent="0" algn="l">
              <a:lnSpc>
                <a:spcPts val="900"/>
              </a:lnSpc>
              <a:spcAft>
                <a:spcPts val="0"/>
              </a:spcAft>
            </a:pPr>
            <a:r>
              <a:rPr lang="de-DE" sz="907" spc="64">
                <a:solidFill>
                  <a:srgbClr val="000000"/>
                </a:solidFill>
                <a:latin typeface="Arial" panose="02020603050405020304" pitchFamily="2"/>
              </a:rPr>
              <a:t>0,20 </a:t>
            </a:r>
          </a:p>
        </p:txBody>
      </p:sp>
      <p:sp>
        <p:nvSpPr>
          <p:cNvPr id="22" name="Textplatzhalter 21"/>
          <p:cNvSpPr>
            <a:spLocks noGrp="1"/>
          </p:cNvSpPr>
          <p:nvPr>
            <p:ph type="body" idx="10"/>
          </p:nvPr>
        </p:nvSpPr>
        <p:spPr>
          <a:xfrm>
            <a:off x="5339504" y="5318685"/>
            <a:ext cx="414764" cy="807537"/>
          </a:xfrm>
          <a:prstGeom prst="rect">
            <a:avLst/>
          </a:prstGeom>
          <a:noFill/>
          <a:ln w="8890" cmpd="sng">
            <a:solidFill>
              <a:srgbClr val="000000"/>
            </a:solidFill>
            <a:prstDash val="solid"/>
          </a:ln>
        </p:spPr>
        <p:txBody>
          <a:bodyPr vert="horz" lIns="0" tIns="66675" rIns="0" bIns="0" anchor="t"/>
          <a:lstStyle>
            <a:lvl1pPr marL="0" marR="165909" indent="0" algn="l">
              <a:lnSpc>
                <a:spcPts val="1089"/>
              </a:lnSpc>
              <a:spcAft>
                <a:spcPts val="3502"/>
              </a:spcAft>
              <a:defRPr/>
            </a:lvl1pPr>
          </a:lstStyle>
          <a:p>
            <a:pPr marL="0" marR="182880" indent="0" algn="l">
              <a:lnSpc>
                <a:spcPts val="1200"/>
              </a:lnSpc>
              <a:spcAft>
                <a:spcPts val="3860"/>
              </a:spcAft>
            </a:pPr>
            <a:r>
              <a:rPr lang="de-DE" sz="907" spc="222">
                <a:solidFill>
                  <a:srgbClr val="000000"/>
                </a:solidFill>
                <a:latin typeface="Arial" panose="02020603050405020304" pitchFamily="2"/>
              </a:rPr>
              <a:t>XX ml </a:t>
            </a:r>
          </a:p>
        </p:txBody>
      </p:sp>
      <p:sp>
        <p:nvSpPr>
          <p:cNvPr id="23" name="Textplatzhalter 22"/>
          <p:cNvSpPr>
            <a:spLocks noGrp="1"/>
          </p:cNvSpPr>
          <p:nvPr>
            <p:ph type="body" idx="10"/>
          </p:nvPr>
        </p:nvSpPr>
        <p:spPr>
          <a:xfrm>
            <a:off x="5757725" y="6225032"/>
            <a:ext cx="330083" cy="104692"/>
          </a:xfrm>
          <a:prstGeom prst="rect">
            <a:avLst/>
          </a:prstGeom>
          <a:noFill/>
          <a:ln w="0" cmpd="sng">
            <a:noFill/>
            <a:prstDash val="solid"/>
          </a:ln>
        </p:spPr>
        <p:txBody>
          <a:bodyPr vert="horz" lIns="0" tIns="0" rIns="0" bIns="0" anchor="t"/>
          <a:lstStyle>
            <a:lvl1pPr marL="0" marR="0" indent="0" algn="l">
              <a:lnSpc>
                <a:spcPts val="816"/>
              </a:lnSpc>
              <a:spcAft>
                <a:spcPts val="0"/>
              </a:spcAft>
              <a:defRPr/>
            </a:lvl1pPr>
          </a:lstStyle>
          <a:p>
            <a:pPr marL="0" marR="0" indent="0" algn="l">
              <a:lnSpc>
                <a:spcPts val="900"/>
              </a:lnSpc>
              <a:spcAft>
                <a:spcPts val="0"/>
              </a:spcAft>
            </a:pPr>
            <a:r>
              <a:rPr lang="de-DE" sz="907" spc="64">
                <a:solidFill>
                  <a:srgbClr val="000000"/>
                </a:solidFill>
                <a:latin typeface="Arial" panose="02020603050405020304" pitchFamily="2"/>
              </a:rPr>
              <a:t>0,20 </a:t>
            </a:r>
          </a:p>
        </p:txBody>
      </p:sp>
      <p:sp>
        <p:nvSpPr>
          <p:cNvPr id="24" name="Textplatzhalter 23"/>
          <p:cNvSpPr>
            <a:spLocks noGrp="1"/>
          </p:cNvSpPr>
          <p:nvPr>
            <p:ph type="body" idx="10"/>
          </p:nvPr>
        </p:nvSpPr>
        <p:spPr>
          <a:xfrm>
            <a:off x="5339504" y="6126222"/>
            <a:ext cx="414764" cy="807537"/>
          </a:xfrm>
          <a:prstGeom prst="rect">
            <a:avLst/>
          </a:prstGeom>
          <a:noFill/>
          <a:ln w="8890" cmpd="sng">
            <a:solidFill>
              <a:srgbClr val="000000"/>
            </a:solidFill>
            <a:prstDash val="solid"/>
          </a:ln>
        </p:spPr>
        <p:txBody>
          <a:bodyPr vert="horz" lIns="0" tIns="67310" rIns="0" bIns="0" anchor="t"/>
          <a:lstStyle>
            <a:lvl1pPr marL="0" marR="165909" indent="0" algn="l">
              <a:lnSpc>
                <a:spcPts val="1089"/>
              </a:lnSpc>
              <a:spcAft>
                <a:spcPts val="3484"/>
              </a:spcAft>
              <a:defRPr/>
            </a:lvl1pPr>
          </a:lstStyle>
          <a:p>
            <a:pPr marL="0" marR="182880" indent="0" algn="l">
              <a:lnSpc>
                <a:spcPts val="1200"/>
              </a:lnSpc>
              <a:spcAft>
                <a:spcPts val="3840"/>
              </a:spcAft>
            </a:pPr>
            <a:r>
              <a:rPr lang="de-DE" sz="907" spc="222">
                <a:solidFill>
                  <a:srgbClr val="000000"/>
                </a:solidFill>
                <a:latin typeface="Arial" panose="02020603050405020304" pitchFamily="2"/>
              </a:rPr>
              <a:t>XX ml </a:t>
            </a:r>
          </a:p>
        </p:txBody>
      </p:sp>
      <p:sp>
        <p:nvSpPr>
          <p:cNvPr id="25" name="Textplatzhalter 24"/>
          <p:cNvSpPr>
            <a:spLocks noGrp="1"/>
          </p:cNvSpPr>
          <p:nvPr>
            <p:ph type="body" idx="10"/>
          </p:nvPr>
        </p:nvSpPr>
        <p:spPr>
          <a:xfrm>
            <a:off x="4208698" y="6126222"/>
            <a:ext cx="1130807" cy="807537"/>
          </a:xfrm>
          <a:prstGeom prst="rect">
            <a:avLst/>
          </a:prstGeom>
          <a:noFill/>
          <a:ln w="8890" cmpd="sng">
            <a:solidFill>
              <a:srgbClr val="000000"/>
            </a:solidFill>
            <a:prstDash val="solid"/>
          </a:ln>
        </p:spPr>
        <p:txBody>
          <a:bodyPr vert="horz" lIns="0" tIns="67945" rIns="0" bIns="0" anchor="t"/>
          <a:lstStyle>
            <a:lvl1pPr marL="41477" marR="0" indent="0" algn="l">
              <a:lnSpc>
                <a:spcPts val="1089"/>
              </a:lnSpc>
              <a:spcAft>
                <a:spcPts val="2436"/>
              </a:spcAft>
              <a:defRPr/>
            </a:lvl1pPr>
          </a:lstStyle>
          <a:p>
            <a:pPr marL="45720" marR="0" indent="0" algn="l">
              <a:lnSpc>
                <a:spcPts val="1200"/>
              </a:lnSpc>
              <a:spcAft>
                <a:spcPts val="2685"/>
              </a:spcAft>
            </a:pPr>
            <a:r>
              <a:rPr lang="de-DE" sz="907" spc="0">
                <a:solidFill>
                  <a:srgbClr val="000000"/>
                </a:solidFill>
                <a:latin typeface="Arial" panose="02020603050405020304" pitchFamily="2"/>
              </a:rPr>
              <a:t>BIODROGA Blindtextname Produkt </a:t>
            </a:r>
          </a:p>
        </p:txBody>
      </p:sp>
      <p:sp>
        <p:nvSpPr>
          <p:cNvPr id="26" name="Textplatzhalter 25"/>
          <p:cNvSpPr>
            <a:spLocks noGrp="1"/>
          </p:cNvSpPr>
          <p:nvPr>
            <p:ph type="body" idx="10"/>
          </p:nvPr>
        </p:nvSpPr>
        <p:spPr>
          <a:xfrm>
            <a:off x="2007571" y="6148572"/>
            <a:ext cx="2046167" cy="658145"/>
          </a:xfrm>
          <a:prstGeom prst="rect">
            <a:avLst/>
          </a:prstGeom>
          <a:noFill/>
          <a:ln w="0" cmpd="sng">
            <a:noFill/>
            <a:prstDash val="solid"/>
          </a:ln>
        </p:spPr>
        <p:txBody>
          <a:bodyPr vert="horz" lIns="0" tIns="0" rIns="0" bIns="0" anchor="t"/>
          <a:lstStyle>
            <a:lvl1pPr marL="0" marR="0" indent="0" algn="l">
              <a:lnSpc>
                <a:spcPts val="998"/>
              </a:lnSpc>
              <a:spcBef>
                <a:spcPts val="0"/>
              </a:spcBef>
              <a:spcAft>
                <a:spcPts val="0"/>
              </a:spcAft>
              <a:defRPr/>
            </a:lvl1pPr>
          </a:lstStyle>
          <a:p>
            <a:pPr marL="0" marR="0" indent="0" algn="l">
              <a:lnSpc>
                <a:spcPts val="1000"/>
              </a:lnSpc>
              <a:spcAft>
                <a:spcPts val="0"/>
              </a:spcAft>
            </a:pPr>
            <a:r>
              <a:rPr lang="de-DE" sz="907" b="1" spc="-9">
                <a:solidFill>
                  <a:srgbClr val="000000"/>
                </a:solidFill>
                <a:latin typeface="Arial" panose="02020603050405020304" pitchFamily="2"/>
              </a:rPr>
              <a:t>Pflegeschritt 1 </a:t>
            </a:r>
          </a:p>
          <a:p>
            <a:pPr marL="0" marR="0" indent="0" algn="l">
              <a:lnSpc>
                <a:spcPts val="1100"/>
              </a:lnSpc>
              <a:spcBef>
                <a:spcPts val="0"/>
              </a:spcBef>
              <a:spcAft>
                <a:spcPts val="0"/>
              </a:spcAft>
            </a:pPr>
            <a:r>
              <a:rPr lang="de-DE" sz="907" spc="-9">
                <a:solidFill>
                  <a:srgbClr val="000000"/>
                </a:solidFill>
                <a:latin typeface="Arial" panose="02020603050405020304" pitchFamily="2"/>
              </a:rPr>
              <a:t>Weit hinten, hinter den Wortbergen, fern der L‰nder Vokalien und Konsonantien leben die Blindtexte. Weit hinten, hinter den Wortbergen </a:t>
            </a:r>
          </a:p>
        </p:txBody>
      </p:sp>
      <p:sp>
        <p:nvSpPr>
          <p:cNvPr id="27" name="Textplatzhalter 26"/>
          <p:cNvSpPr>
            <a:spLocks noGrp="1"/>
          </p:cNvSpPr>
          <p:nvPr>
            <p:ph type="body" idx="10"/>
          </p:nvPr>
        </p:nvSpPr>
        <p:spPr>
          <a:xfrm>
            <a:off x="4208698" y="2901956"/>
            <a:ext cx="1130807" cy="804596"/>
          </a:xfrm>
          <a:prstGeom prst="rect">
            <a:avLst/>
          </a:prstGeom>
          <a:noFill/>
          <a:ln w="8890" cmpd="sng">
            <a:solidFill>
              <a:srgbClr val="000000"/>
            </a:solidFill>
            <a:prstDash val="solid"/>
          </a:ln>
        </p:spPr>
        <p:txBody>
          <a:bodyPr vert="horz" lIns="0" tIns="67945" rIns="0" bIns="0" anchor="t"/>
          <a:lstStyle>
            <a:lvl1pPr marL="41477" marR="0" indent="0" algn="l">
              <a:lnSpc>
                <a:spcPts val="1089"/>
              </a:lnSpc>
              <a:spcAft>
                <a:spcPts val="2418"/>
              </a:spcAft>
              <a:defRPr/>
            </a:lvl1pPr>
          </a:lstStyle>
          <a:p>
            <a:pPr marL="45720" marR="0" indent="0" algn="l">
              <a:lnSpc>
                <a:spcPts val="1200"/>
              </a:lnSpc>
              <a:spcAft>
                <a:spcPts val="2665"/>
              </a:spcAft>
            </a:pPr>
            <a:r>
              <a:rPr lang="de-DE" sz="907" spc="0">
                <a:solidFill>
                  <a:srgbClr val="000000"/>
                </a:solidFill>
                <a:latin typeface="Arial" panose="02020603050405020304" pitchFamily="2"/>
              </a:rPr>
              <a:t>BIODROGA Blindtextname Produkt </a:t>
            </a:r>
          </a:p>
        </p:txBody>
      </p:sp>
      <p:sp>
        <p:nvSpPr>
          <p:cNvPr id="28" name="Textplatzhalter 27"/>
          <p:cNvSpPr>
            <a:spLocks noGrp="1"/>
          </p:cNvSpPr>
          <p:nvPr>
            <p:ph type="body" idx="10"/>
          </p:nvPr>
        </p:nvSpPr>
        <p:spPr>
          <a:xfrm>
            <a:off x="2007571" y="2927835"/>
            <a:ext cx="2046167" cy="657557"/>
          </a:xfrm>
          <a:prstGeom prst="rect">
            <a:avLst/>
          </a:prstGeom>
          <a:noFill/>
          <a:ln w="0" cmpd="sng">
            <a:noFill/>
            <a:prstDash val="solid"/>
          </a:ln>
        </p:spPr>
        <p:txBody>
          <a:bodyPr vert="horz" lIns="0" tIns="0" rIns="0" bIns="0" anchor="t"/>
          <a:lstStyle>
            <a:lvl1pPr marL="0" marR="0" indent="0" algn="l">
              <a:lnSpc>
                <a:spcPts val="998"/>
              </a:lnSpc>
              <a:spcBef>
                <a:spcPts val="0"/>
              </a:spcBef>
              <a:spcAft>
                <a:spcPts val="0"/>
              </a:spcAft>
              <a:defRPr/>
            </a:lvl1pPr>
          </a:lstStyle>
          <a:p>
            <a:pPr marL="0" marR="0" indent="0" algn="l">
              <a:lnSpc>
                <a:spcPts val="1000"/>
              </a:lnSpc>
              <a:spcAft>
                <a:spcPts val="0"/>
              </a:spcAft>
            </a:pPr>
            <a:r>
              <a:rPr lang="de-DE" sz="907" b="1" spc="-9">
                <a:solidFill>
                  <a:srgbClr val="000000"/>
                </a:solidFill>
                <a:latin typeface="Arial" panose="02020603050405020304" pitchFamily="2"/>
              </a:rPr>
              <a:t>Pflegeschritt 1 </a:t>
            </a:r>
          </a:p>
          <a:p>
            <a:pPr marL="0" marR="0" indent="0" algn="l">
              <a:lnSpc>
                <a:spcPts val="1100"/>
              </a:lnSpc>
              <a:spcBef>
                <a:spcPts val="0"/>
              </a:spcBef>
              <a:spcAft>
                <a:spcPts val="0"/>
              </a:spcAft>
            </a:pPr>
            <a:r>
              <a:rPr lang="de-DE" sz="907" spc="-9">
                <a:solidFill>
                  <a:srgbClr val="000000"/>
                </a:solidFill>
                <a:latin typeface="Arial" panose="02020603050405020304" pitchFamily="2"/>
              </a:rPr>
              <a:t>Weit hinten, hinter den Wortbergen, fern der L‰nder Vokalien und Konsonantien leben die Blindtexte. Weit hinten, hinter den Wortbergen </a:t>
            </a:r>
          </a:p>
        </p:txBody>
      </p:sp>
      <p:sp>
        <p:nvSpPr>
          <p:cNvPr id="29" name="Textplatzhalter 28"/>
          <p:cNvSpPr>
            <a:spLocks noGrp="1"/>
          </p:cNvSpPr>
          <p:nvPr>
            <p:ph type="body" idx="10"/>
          </p:nvPr>
        </p:nvSpPr>
        <p:spPr>
          <a:xfrm>
            <a:off x="4208698" y="3706553"/>
            <a:ext cx="1130807" cy="807537"/>
          </a:xfrm>
          <a:prstGeom prst="rect">
            <a:avLst/>
          </a:prstGeom>
          <a:noFill/>
          <a:ln w="8890" cmpd="sng">
            <a:solidFill>
              <a:srgbClr val="000000"/>
            </a:solidFill>
            <a:prstDash val="solid"/>
          </a:ln>
        </p:spPr>
        <p:txBody>
          <a:bodyPr vert="horz" lIns="0" tIns="67945" rIns="0" bIns="0" anchor="t"/>
          <a:lstStyle>
            <a:lvl1pPr marL="41477" marR="0" indent="0" algn="l">
              <a:lnSpc>
                <a:spcPts val="1089"/>
              </a:lnSpc>
              <a:spcAft>
                <a:spcPts val="2481"/>
              </a:spcAft>
              <a:defRPr/>
            </a:lvl1pPr>
          </a:lstStyle>
          <a:p>
            <a:pPr marL="45720" marR="0" indent="0" algn="l">
              <a:lnSpc>
                <a:spcPts val="1200"/>
              </a:lnSpc>
              <a:spcAft>
                <a:spcPts val="2735"/>
              </a:spcAft>
            </a:pPr>
            <a:r>
              <a:rPr lang="de-DE" sz="907" spc="0">
                <a:solidFill>
                  <a:srgbClr val="000000"/>
                </a:solidFill>
                <a:latin typeface="Arial" panose="02020603050405020304" pitchFamily="2"/>
              </a:rPr>
              <a:t>BIODROGA Blindtextname Produkt </a:t>
            </a:r>
          </a:p>
        </p:txBody>
      </p:sp>
      <p:sp>
        <p:nvSpPr>
          <p:cNvPr id="30" name="Textplatzhalter 29"/>
          <p:cNvSpPr>
            <a:spLocks noGrp="1"/>
          </p:cNvSpPr>
          <p:nvPr>
            <p:ph type="body" idx="10"/>
          </p:nvPr>
        </p:nvSpPr>
        <p:spPr>
          <a:xfrm>
            <a:off x="2007571" y="3732431"/>
            <a:ext cx="2046167" cy="657557"/>
          </a:xfrm>
          <a:prstGeom prst="rect">
            <a:avLst/>
          </a:prstGeom>
          <a:noFill/>
          <a:ln w="0" cmpd="sng">
            <a:noFill/>
            <a:prstDash val="solid"/>
          </a:ln>
        </p:spPr>
        <p:txBody>
          <a:bodyPr vert="horz" lIns="0" tIns="0" rIns="0" bIns="0" anchor="t"/>
          <a:lstStyle>
            <a:lvl1pPr marL="0" marR="0" indent="0" algn="l">
              <a:lnSpc>
                <a:spcPts val="998"/>
              </a:lnSpc>
              <a:spcBef>
                <a:spcPts val="0"/>
              </a:spcBef>
              <a:spcAft>
                <a:spcPts val="0"/>
              </a:spcAft>
              <a:defRPr/>
            </a:lvl1pPr>
          </a:lstStyle>
          <a:p>
            <a:pPr marL="0" marR="0" indent="0" algn="l">
              <a:lnSpc>
                <a:spcPts val="1000"/>
              </a:lnSpc>
              <a:spcAft>
                <a:spcPts val="0"/>
              </a:spcAft>
            </a:pPr>
            <a:r>
              <a:rPr lang="de-DE" sz="907" b="1" spc="-9">
                <a:solidFill>
                  <a:srgbClr val="000000"/>
                </a:solidFill>
                <a:latin typeface="Arial" panose="02020603050405020304" pitchFamily="2"/>
              </a:rPr>
              <a:t>Pflegeschritt 1 </a:t>
            </a:r>
          </a:p>
          <a:p>
            <a:pPr marL="0" marR="0" indent="0" algn="l">
              <a:lnSpc>
                <a:spcPts val="1100"/>
              </a:lnSpc>
              <a:spcBef>
                <a:spcPts val="0"/>
              </a:spcBef>
              <a:spcAft>
                <a:spcPts val="0"/>
              </a:spcAft>
            </a:pPr>
            <a:r>
              <a:rPr lang="de-DE" sz="907" spc="-9">
                <a:solidFill>
                  <a:srgbClr val="000000"/>
                </a:solidFill>
                <a:latin typeface="Arial" panose="02020603050405020304" pitchFamily="2"/>
              </a:rPr>
              <a:t>Weit hinten, hinter den Wortbergen, fern der L‰nder Vokalien und Konsonantien leben die Blindtexte. Weit hinten, hinter den Wortbergen </a:t>
            </a:r>
          </a:p>
        </p:txBody>
      </p:sp>
      <p:sp>
        <p:nvSpPr>
          <p:cNvPr id="31" name="Textplatzhalter 30"/>
          <p:cNvSpPr>
            <a:spLocks noGrp="1"/>
          </p:cNvSpPr>
          <p:nvPr>
            <p:ph type="body" idx="10"/>
          </p:nvPr>
        </p:nvSpPr>
        <p:spPr>
          <a:xfrm>
            <a:off x="4208698" y="4514089"/>
            <a:ext cx="1130807" cy="804596"/>
          </a:xfrm>
          <a:prstGeom prst="rect">
            <a:avLst/>
          </a:prstGeom>
          <a:noFill/>
          <a:ln w="8890" cmpd="sng">
            <a:solidFill>
              <a:srgbClr val="000000"/>
            </a:solidFill>
            <a:prstDash val="solid"/>
          </a:ln>
        </p:spPr>
        <p:txBody>
          <a:bodyPr vert="horz" lIns="0" tIns="67945" rIns="0" bIns="0" anchor="t"/>
          <a:lstStyle>
            <a:lvl1pPr marL="41477" marR="0" indent="0" algn="l">
              <a:lnSpc>
                <a:spcPts val="1089"/>
              </a:lnSpc>
              <a:spcAft>
                <a:spcPts val="2459"/>
              </a:spcAft>
              <a:defRPr/>
            </a:lvl1pPr>
          </a:lstStyle>
          <a:p>
            <a:pPr marL="45720" marR="0" indent="0" algn="l">
              <a:lnSpc>
                <a:spcPts val="1200"/>
              </a:lnSpc>
              <a:spcAft>
                <a:spcPts val="2710"/>
              </a:spcAft>
            </a:pPr>
            <a:r>
              <a:rPr lang="de-DE" sz="907" spc="0">
                <a:solidFill>
                  <a:srgbClr val="000000"/>
                </a:solidFill>
                <a:latin typeface="Arial" panose="02020603050405020304" pitchFamily="2"/>
              </a:rPr>
              <a:t>BIODROGA Blindtextname Produkt </a:t>
            </a:r>
          </a:p>
        </p:txBody>
      </p:sp>
      <p:sp>
        <p:nvSpPr>
          <p:cNvPr id="32" name="Textplatzhalter 31"/>
          <p:cNvSpPr>
            <a:spLocks noGrp="1"/>
          </p:cNvSpPr>
          <p:nvPr>
            <p:ph type="body" idx="10"/>
          </p:nvPr>
        </p:nvSpPr>
        <p:spPr>
          <a:xfrm>
            <a:off x="2007571" y="4537028"/>
            <a:ext cx="2046167" cy="660498"/>
          </a:xfrm>
          <a:prstGeom prst="rect">
            <a:avLst/>
          </a:prstGeom>
          <a:noFill/>
          <a:ln w="0" cmpd="sng">
            <a:noFill/>
            <a:prstDash val="solid"/>
          </a:ln>
        </p:spPr>
        <p:txBody>
          <a:bodyPr vert="horz" lIns="0" tIns="0" rIns="0" bIns="0" anchor="t"/>
          <a:lstStyle>
            <a:lvl1pPr marL="0" marR="0" indent="0" algn="l">
              <a:lnSpc>
                <a:spcPts val="998"/>
              </a:lnSpc>
              <a:spcBef>
                <a:spcPts val="0"/>
              </a:spcBef>
              <a:spcAft>
                <a:spcPts val="0"/>
              </a:spcAft>
              <a:defRPr/>
            </a:lvl1pPr>
          </a:lstStyle>
          <a:p>
            <a:pPr marL="0" marR="0" indent="0" algn="l">
              <a:lnSpc>
                <a:spcPts val="1000"/>
              </a:lnSpc>
              <a:spcAft>
                <a:spcPts val="0"/>
              </a:spcAft>
            </a:pPr>
            <a:r>
              <a:rPr lang="de-DE" sz="907" b="1" spc="-9">
                <a:solidFill>
                  <a:srgbClr val="000000"/>
                </a:solidFill>
                <a:latin typeface="Arial" panose="02020603050405020304" pitchFamily="2"/>
              </a:rPr>
              <a:t>Pflegeschritt 1 </a:t>
            </a:r>
          </a:p>
          <a:p>
            <a:pPr marL="0" marR="0" indent="0" algn="l">
              <a:lnSpc>
                <a:spcPts val="1100"/>
              </a:lnSpc>
              <a:spcBef>
                <a:spcPts val="0"/>
              </a:spcBef>
              <a:spcAft>
                <a:spcPts val="0"/>
              </a:spcAft>
            </a:pPr>
            <a:r>
              <a:rPr lang="de-DE" sz="907" spc="-9">
                <a:solidFill>
                  <a:srgbClr val="000000"/>
                </a:solidFill>
                <a:latin typeface="Arial" panose="02020603050405020304" pitchFamily="2"/>
              </a:rPr>
              <a:t>Weit hinten, hinter den Wortbergen, fern der L‰nder Vokalien und Konsonantien leben die Blindtexte. Weit hinten, hinter den Wortbergen </a:t>
            </a:r>
          </a:p>
        </p:txBody>
      </p:sp>
      <p:sp>
        <p:nvSpPr>
          <p:cNvPr id="33" name="Textplatzhalter 32"/>
          <p:cNvSpPr>
            <a:spLocks noGrp="1"/>
          </p:cNvSpPr>
          <p:nvPr>
            <p:ph type="body" idx="10"/>
          </p:nvPr>
        </p:nvSpPr>
        <p:spPr>
          <a:xfrm>
            <a:off x="4208698" y="5318685"/>
            <a:ext cx="1130807" cy="807537"/>
          </a:xfrm>
          <a:prstGeom prst="rect">
            <a:avLst/>
          </a:prstGeom>
          <a:noFill/>
          <a:ln w="8890" cmpd="sng">
            <a:solidFill>
              <a:srgbClr val="000000"/>
            </a:solidFill>
            <a:prstDash val="solid"/>
          </a:ln>
        </p:spPr>
        <p:txBody>
          <a:bodyPr vert="horz" lIns="0" tIns="67945" rIns="0" bIns="0" anchor="t"/>
          <a:lstStyle>
            <a:lvl1pPr marL="41477" marR="0" indent="0" algn="l">
              <a:lnSpc>
                <a:spcPts val="1089"/>
              </a:lnSpc>
              <a:spcAft>
                <a:spcPts val="2459"/>
              </a:spcAft>
              <a:defRPr/>
            </a:lvl1pPr>
          </a:lstStyle>
          <a:p>
            <a:pPr marL="45720" marR="0" indent="0" algn="l">
              <a:lnSpc>
                <a:spcPts val="1200"/>
              </a:lnSpc>
              <a:spcAft>
                <a:spcPts val="2710"/>
              </a:spcAft>
            </a:pPr>
            <a:r>
              <a:rPr lang="de-DE" sz="907" spc="0">
                <a:solidFill>
                  <a:srgbClr val="000000"/>
                </a:solidFill>
                <a:latin typeface="Arial" panose="02020603050405020304" pitchFamily="2"/>
              </a:rPr>
              <a:t>BIODROGA Blindtextname Produkt </a:t>
            </a:r>
          </a:p>
        </p:txBody>
      </p:sp>
      <p:sp>
        <p:nvSpPr>
          <p:cNvPr id="34" name="Textplatzhalter 33"/>
          <p:cNvSpPr>
            <a:spLocks noGrp="1"/>
          </p:cNvSpPr>
          <p:nvPr>
            <p:ph type="body" idx="10"/>
          </p:nvPr>
        </p:nvSpPr>
        <p:spPr>
          <a:xfrm>
            <a:off x="2007571" y="5343976"/>
            <a:ext cx="2046167" cy="658145"/>
          </a:xfrm>
          <a:prstGeom prst="rect">
            <a:avLst/>
          </a:prstGeom>
          <a:noFill/>
          <a:ln w="0" cmpd="sng">
            <a:noFill/>
            <a:prstDash val="solid"/>
          </a:ln>
        </p:spPr>
        <p:txBody>
          <a:bodyPr vert="horz" lIns="0" tIns="0" rIns="0" bIns="0" anchor="t"/>
          <a:lstStyle>
            <a:lvl1pPr marL="0" marR="0" indent="0" algn="l">
              <a:lnSpc>
                <a:spcPts val="998"/>
              </a:lnSpc>
              <a:spcBef>
                <a:spcPts val="0"/>
              </a:spcBef>
              <a:spcAft>
                <a:spcPts val="0"/>
              </a:spcAft>
              <a:defRPr/>
            </a:lvl1pPr>
          </a:lstStyle>
          <a:p>
            <a:pPr marL="0" marR="0" indent="0" algn="l">
              <a:lnSpc>
                <a:spcPts val="1000"/>
              </a:lnSpc>
              <a:spcAft>
                <a:spcPts val="0"/>
              </a:spcAft>
            </a:pPr>
            <a:r>
              <a:rPr lang="de-DE" sz="907" b="1" spc="-9">
                <a:solidFill>
                  <a:srgbClr val="000000"/>
                </a:solidFill>
                <a:latin typeface="Arial" panose="02020603050405020304" pitchFamily="2"/>
              </a:rPr>
              <a:t>Pflegeschritt 1 </a:t>
            </a:r>
          </a:p>
          <a:p>
            <a:pPr marL="0" marR="0" indent="0" algn="l">
              <a:lnSpc>
                <a:spcPts val="1100"/>
              </a:lnSpc>
              <a:spcBef>
                <a:spcPts val="0"/>
              </a:spcBef>
              <a:spcAft>
                <a:spcPts val="0"/>
              </a:spcAft>
            </a:pPr>
            <a:r>
              <a:rPr lang="de-DE" sz="907" spc="-9">
                <a:solidFill>
                  <a:srgbClr val="000000"/>
                </a:solidFill>
                <a:latin typeface="Arial" panose="02020603050405020304" pitchFamily="2"/>
              </a:rPr>
              <a:t>Weit hinten, hinter den Wortbergen, fern der L‰nder Vokalien und Konsonantien leben die Blindtexte. Weit hinten, hinter den Wortbergen </a:t>
            </a:r>
          </a:p>
        </p:txBody>
      </p:sp>
      <p:sp>
        <p:nvSpPr>
          <p:cNvPr id="2" name="Textfeld 1"/>
          <p:cNvSpPr txBox="1"/>
          <p:nvPr userDrawn="1"/>
        </p:nvSpPr>
        <p:spPr>
          <a:xfrm>
            <a:off x="5493070" y="9420772"/>
            <a:ext cx="848676" cy="287771"/>
          </a:xfrm>
          <a:prstGeom prst="rect">
            <a:avLst/>
          </a:prstGeom>
          <a:noFill/>
        </p:spPr>
        <p:txBody>
          <a:bodyPr wrap="square" rtlCol="0">
            <a:spAutoFit/>
          </a:bodyPr>
          <a:lstStyle/>
          <a:p>
            <a:pPr algn="r"/>
            <a:fld id="{3E1C9D4A-74A1-4C57-BF0F-4C543F802FD1}" type="slidenum">
              <a:rPr lang="de-DE" sz="1270" smtClean="0"/>
              <a:t>‹#›</a:t>
            </a:fld>
            <a:endParaRPr lang="de-DE" sz="1270" dirty="0"/>
          </a:p>
        </p:txBody>
      </p:sp>
      <p:sp>
        <p:nvSpPr>
          <p:cNvPr id="5" name="Inhaltsplatzhalter 4"/>
          <p:cNvSpPr>
            <a:spLocks noGrp="1"/>
          </p:cNvSpPr>
          <p:nvPr>
            <p:ph sz="quarter" idx="11"/>
          </p:nvPr>
        </p:nvSpPr>
        <p:spPr>
          <a:xfrm>
            <a:off x="5917582" y="9554577"/>
            <a:ext cx="829527" cy="846943"/>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01692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5"/>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892" indent="0" algn="ctr">
              <a:buNone/>
              <a:defRPr sz="1500"/>
            </a:lvl2pPr>
            <a:lvl3pPr marL="685783" indent="0" algn="ctr">
              <a:buNone/>
              <a:defRPr sz="135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0CF3D7A-1FAC-477B-ADB9-F6BA517B5BFA}" type="slidenum">
              <a:rPr lang="de-DE" smtClean="0"/>
              <a:t>‹#›</a:t>
            </a:fld>
            <a:endParaRPr lang="de-DE"/>
          </a:p>
        </p:txBody>
      </p:sp>
    </p:spTree>
    <p:extLst>
      <p:ext uri="{BB962C8B-B14F-4D97-AF65-F5344CB8AC3E}">
        <p14:creationId xmlns:p14="http://schemas.microsoft.com/office/powerpoint/2010/main" val="1165377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0CF3D7A-1FAC-477B-ADB9-F6BA517B5BFA}" type="slidenum">
              <a:rPr lang="de-DE" smtClean="0"/>
              <a:t>‹#›</a:t>
            </a:fld>
            <a:endParaRPr lang="de-DE"/>
          </a:p>
        </p:txBody>
      </p:sp>
    </p:spTree>
    <p:extLst>
      <p:ext uri="{BB962C8B-B14F-4D97-AF65-F5344CB8AC3E}">
        <p14:creationId xmlns:p14="http://schemas.microsoft.com/office/powerpoint/2010/main" val="2398347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467916" y="6629227"/>
            <a:ext cx="5915025" cy="2166937"/>
          </a:xfrm>
        </p:spPr>
        <p:txBody>
          <a:bodyPr/>
          <a:lstStyle>
            <a:lvl1pPr marL="0" indent="0">
              <a:buNone/>
              <a:defRPr sz="18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0CF3D7A-1FAC-477B-ADB9-F6BA517B5BFA}" type="slidenum">
              <a:rPr lang="de-DE" smtClean="0"/>
              <a:t>‹#›</a:t>
            </a:fld>
            <a:endParaRPr lang="de-DE"/>
          </a:p>
        </p:txBody>
      </p:sp>
    </p:spTree>
    <p:extLst>
      <p:ext uri="{BB962C8B-B14F-4D97-AF65-F5344CB8AC3E}">
        <p14:creationId xmlns:p14="http://schemas.microsoft.com/office/powerpoint/2010/main" val="705794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0CF3D7A-1FAC-477B-ADB9-F6BA517B5BFA}" type="slidenum">
              <a:rPr lang="de-DE" smtClean="0"/>
              <a:t>‹#›</a:t>
            </a:fld>
            <a:endParaRPr lang="de-DE"/>
          </a:p>
        </p:txBody>
      </p:sp>
    </p:spTree>
    <p:extLst>
      <p:ext uri="{BB962C8B-B14F-4D97-AF65-F5344CB8AC3E}">
        <p14:creationId xmlns:p14="http://schemas.microsoft.com/office/powerpoint/2010/main" val="4039603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a:t>Mastertitelformat bearbeiten</a:t>
            </a:r>
            <a:endParaRPr lang="en-US" dirty="0"/>
          </a:p>
        </p:txBody>
      </p:sp>
      <p:sp>
        <p:nvSpPr>
          <p:cNvPr id="3" name="Text Placeholder 2"/>
          <p:cNvSpPr>
            <a:spLocks noGrp="1"/>
          </p:cNvSpPr>
          <p:nvPr>
            <p:ph type="body" idx="1"/>
          </p:nvPr>
        </p:nvSpPr>
        <p:spPr>
          <a:xfrm>
            <a:off x="472382" y="2428347"/>
            <a:ext cx="2901255" cy="1190095"/>
          </a:xfrm>
        </p:spPr>
        <p:txBody>
          <a:bodyPr anchor="b"/>
          <a:lstStyle>
            <a:lvl1pPr marL="0" indent="0">
              <a:buNone/>
              <a:defRPr sz="1800" b="1"/>
            </a:lvl1pPr>
            <a:lvl2pPr marL="342892" indent="0">
              <a:buNone/>
              <a:defRPr sz="1500" b="1"/>
            </a:lvl2pPr>
            <a:lvl3pPr marL="685783" indent="0">
              <a:buNone/>
              <a:defRPr sz="1350"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de-DE"/>
              <a:t>Mastertextformat bearbeiten</a:t>
            </a:r>
          </a:p>
        </p:txBody>
      </p:sp>
      <p:sp>
        <p:nvSpPr>
          <p:cNvPr id="4" name="Content Placeholder 3"/>
          <p:cNvSpPr>
            <a:spLocks noGrp="1"/>
          </p:cNvSpPr>
          <p:nvPr>
            <p:ph sz="half" idx="2"/>
          </p:nvPr>
        </p:nvSpPr>
        <p:spPr>
          <a:xfrm>
            <a:off x="472382" y="3618442"/>
            <a:ext cx="2901255"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892" indent="0">
              <a:buNone/>
              <a:defRPr sz="1500" b="1"/>
            </a:lvl2pPr>
            <a:lvl3pPr marL="685783" indent="0">
              <a:buNone/>
              <a:defRPr sz="1350"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de-DE"/>
              <a:t>Mastertextformat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30CF3D7A-1FAC-477B-ADB9-F6BA517B5BFA}" type="slidenum">
              <a:rPr lang="de-DE" smtClean="0"/>
              <a:t>‹#›</a:t>
            </a:fld>
            <a:endParaRPr lang="de-DE"/>
          </a:p>
        </p:txBody>
      </p:sp>
    </p:spTree>
    <p:extLst>
      <p:ext uri="{BB962C8B-B14F-4D97-AF65-F5344CB8AC3E}">
        <p14:creationId xmlns:p14="http://schemas.microsoft.com/office/powerpoint/2010/main" val="247919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30CF3D7A-1FAC-477B-ADB9-F6BA517B5BFA}" type="slidenum">
              <a:rPr lang="de-DE" smtClean="0"/>
              <a:t>‹#›</a:t>
            </a:fld>
            <a:endParaRPr lang="de-DE"/>
          </a:p>
        </p:txBody>
      </p:sp>
    </p:spTree>
    <p:extLst>
      <p:ext uri="{BB962C8B-B14F-4D97-AF65-F5344CB8AC3E}">
        <p14:creationId xmlns:p14="http://schemas.microsoft.com/office/powerpoint/2010/main" val="4219452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30CF3D7A-1FAC-477B-ADB9-F6BA517B5BFA}" type="slidenum">
              <a:rPr lang="de-DE" smtClean="0"/>
              <a:t>‹#›</a:t>
            </a:fld>
            <a:endParaRPr lang="de-DE"/>
          </a:p>
        </p:txBody>
      </p:sp>
    </p:spTree>
    <p:extLst>
      <p:ext uri="{BB962C8B-B14F-4D97-AF65-F5344CB8AC3E}">
        <p14:creationId xmlns:p14="http://schemas.microsoft.com/office/powerpoint/2010/main" val="2171746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2046F92-9FD6-4411-A3FA-C334DB2B67AF}" type="slidenum">
              <a:rPr lang="de-DE" smtClean="0"/>
              <a:t>‹#›</a:t>
            </a:fld>
            <a:endParaRPr lang="de-DE"/>
          </a:p>
        </p:txBody>
      </p:sp>
    </p:spTree>
    <p:extLst>
      <p:ext uri="{BB962C8B-B14F-4D97-AF65-F5344CB8AC3E}">
        <p14:creationId xmlns:p14="http://schemas.microsoft.com/office/powerpoint/2010/main" val="3238077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2915543" y="1426283"/>
            <a:ext cx="3471863" cy="70396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72381" y="2971800"/>
            <a:ext cx="2211883" cy="5505627"/>
          </a:xfrm>
        </p:spPr>
        <p:txBody>
          <a:bodyPr/>
          <a:lstStyle>
            <a:lvl1pPr marL="0" indent="0">
              <a:buNone/>
              <a:defRPr sz="1200"/>
            </a:lvl1pPr>
            <a:lvl2pPr marL="342892" indent="0">
              <a:buNone/>
              <a:defRPr sz="1050"/>
            </a:lvl2pPr>
            <a:lvl3pPr marL="685783" indent="0">
              <a:buNone/>
              <a:defRPr sz="900"/>
            </a:lvl3pPr>
            <a:lvl4pPr marL="1028674" indent="0">
              <a:buNone/>
              <a:defRPr sz="750"/>
            </a:lvl4pPr>
            <a:lvl5pPr marL="1371566" indent="0">
              <a:buNone/>
              <a:defRPr sz="750"/>
            </a:lvl5pPr>
            <a:lvl6pPr marL="1714457" indent="0">
              <a:buNone/>
              <a:defRPr sz="750"/>
            </a:lvl6pPr>
            <a:lvl7pPr marL="2057349" indent="0">
              <a:buNone/>
              <a:defRPr sz="750"/>
            </a:lvl7pPr>
            <a:lvl8pPr marL="2400240" indent="0">
              <a:buNone/>
              <a:defRPr sz="750"/>
            </a:lvl8pPr>
            <a:lvl9pPr marL="2743131"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0CF3D7A-1FAC-477B-ADB9-F6BA517B5BFA}" type="slidenum">
              <a:rPr lang="de-DE" smtClean="0"/>
              <a:t>‹#›</a:t>
            </a:fld>
            <a:endParaRPr lang="de-DE"/>
          </a:p>
        </p:txBody>
      </p:sp>
    </p:spTree>
    <p:extLst>
      <p:ext uri="{BB962C8B-B14F-4D97-AF65-F5344CB8AC3E}">
        <p14:creationId xmlns:p14="http://schemas.microsoft.com/office/powerpoint/2010/main" val="1082414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2915543" y="1426283"/>
            <a:ext cx="3471863" cy="7039680"/>
          </a:xfrm>
        </p:spPr>
        <p:txBody>
          <a:bodyPr anchor="t"/>
          <a:lstStyle>
            <a:lvl1pPr marL="0" indent="0">
              <a:buNone/>
              <a:defRPr sz="2400"/>
            </a:lvl1pPr>
            <a:lvl2pPr marL="342892"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381" y="2971800"/>
            <a:ext cx="2211883" cy="5505627"/>
          </a:xfrm>
        </p:spPr>
        <p:txBody>
          <a:bodyPr/>
          <a:lstStyle>
            <a:lvl1pPr marL="0" indent="0">
              <a:buNone/>
              <a:defRPr sz="1200"/>
            </a:lvl1pPr>
            <a:lvl2pPr marL="342892" indent="0">
              <a:buNone/>
              <a:defRPr sz="1050"/>
            </a:lvl2pPr>
            <a:lvl3pPr marL="685783" indent="0">
              <a:buNone/>
              <a:defRPr sz="900"/>
            </a:lvl3pPr>
            <a:lvl4pPr marL="1028674" indent="0">
              <a:buNone/>
              <a:defRPr sz="750"/>
            </a:lvl4pPr>
            <a:lvl5pPr marL="1371566" indent="0">
              <a:buNone/>
              <a:defRPr sz="750"/>
            </a:lvl5pPr>
            <a:lvl6pPr marL="1714457" indent="0">
              <a:buNone/>
              <a:defRPr sz="750"/>
            </a:lvl6pPr>
            <a:lvl7pPr marL="2057349" indent="0">
              <a:buNone/>
              <a:defRPr sz="750"/>
            </a:lvl7pPr>
            <a:lvl8pPr marL="2400240" indent="0">
              <a:buNone/>
              <a:defRPr sz="750"/>
            </a:lvl8pPr>
            <a:lvl9pPr marL="2743131"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0CF3D7A-1FAC-477B-ADB9-F6BA517B5BFA}" type="slidenum">
              <a:rPr lang="de-DE" smtClean="0"/>
              <a:t>‹#›</a:t>
            </a:fld>
            <a:endParaRPr lang="de-DE"/>
          </a:p>
        </p:txBody>
      </p:sp>
    </p:spTree>
    <p:extLst>
      <p:ext uri="{BB962C8B-B14F-4D97-AF65-F5344CB8AC3E}">
        <p14:creationId xmlns:p14="http://schemas.microsoft.com/office/powerpoint/2010/main" val="1851643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0CF3D7A-1FAC-477B-ADB9-F6BA517B5BFA}" type="slidenum">
              <a:rPr lang="de-DE" smtClean="0"/>
              <a:t>‹#›</a:t>
            </a:fld>
            <a:endParaRPr lang="de-DE"/>
          </a:p>
        </p:txBody>
      </p:sp>
    </p:spTree>
    <p:extLst>
      <p:ext uri="{BB962C8B-B14F-4D97-AF65-F5344CB8AC3E}">
        <p14:creationId xmlns:p14="http://schemas.microsoft.com/office/powerpoint/2010/main" val="710224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0CF3D7A-1FAC-477B-ADB9-F6BA517B5BFA}" type="slidenum">
              <a:rPr lang="de-DE" smtClean="0"/>
              <a:t>‹#›</a:t>
            </a:fld>
            <a:endParaRPr lang="de-DE"/>
          </a:p>
        </p:txBody>
      </p:sp>
    </p:spTree>
    <p:extLst>
      <p:ext uri="{BB962C8B-B14F-4D97-AF65-F5344CB8AC3E}">
        <p14:creationId xmlns:p14="http://schemas.microsoft.com/office/powerpoint/2010/main" val="2325010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2046F92-9FD6-4411-A3FA-C334DB2B67AF}" type="slidenum">
              <a:rPr lang="de-DE" smtClean="0"/>
              <a:t>‹#›</a:t>
            </a:fld>
            <a:endParaRPr lang="de-DE"/>
          </a:p>
        </p:txBody>
      </p:sp>
    </p:spTree>
    <p:extLst>
      <p:ext uri="{BB962C8B-B14F-4D97-AF65-F5344CB8AC3E}">
        <p14:creationId xmlns:p14="http://schemas.microsoft.com/office/powerpoint/2010/main" val="1135270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2046F92-9FD6-4411-A3FA-C334DB2B67AF}" type="slidenum">
              <a:rPr lang="de-DE" smtClean="0"/>
              <a:t>‹#›</a:t>
            </a:fld>
            <a:endParaRPr lang="de-DE"/>
          </a:p>
        </p:txBody>
      </p:sp>
    </p:spTree>
    <p:extLst>
      <p:ext uri="{BB962C8B-B14F-4D97-AF65-F5344CB8AC3E}">
        <p14:creationId xmlns:p14="http://schemas.microsoft.com/office/powerpoint/2010/main" val="3828121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a:t>Mastertitelformat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2046F92-9FD6-4411-A3FA-C334DB2B67AF}" type="slidenum">
              <a:rPr lang="de-DE" smtClean="0"/>
              <a:t>‹#›</a:t>
            </a:fld>
            <a:endParaRPr lang="de-DE"/>
          </a:p>
        </p:txBody>
      </p:sp>
    </p:spTree>
    <p:extLst>
      <p:ext uri="{BB962C8B-B14F-4D97-AF65-F5344CB8AC3E}">
        <p14:creationId xmlns:p14="http://schemas.microsoft.com/office/powerpoint/2010/main" val="143595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2046F92-9FD6-4411-A3FA-C334DB2B67AF}" type="slidenum">
              <a:rPr lang="de-DE" smtClean="0"/>
              <a:t>‹#›</a:t>
            </a:fld>
            <a:endParaRPr lang="de-DE"/>
          </a:p>
        </p:txBody>
      </p:sp>
    </p:spTree>
    <p:extLst>
      <p:ext uri="{BB962C8B-B14F-4D97-AF65-F5344CB8AC3E}">
        <p14:creationId xmlns:p14="http://schemas.microsoft.com/office/powerpoint/2010/main" val="2646923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2046F92-9FD6-4411-A3FA-C334DB2B67AF}" type="slidenum">
              <a:rPr lang="de-DE" smtClean="0"/>
              <a:t>‹#›</a:t>
            </a:fld>
            <a:endParaRPr lang="de-DE"/>
          </a:p>
        </p:txBody>
      </p:sp>
    </p:spTree>
    <p:extLst>
      <p:ext uri="{BB962C8B-B14F-4D97-AF65-F5344CB8AC3E}">
        <p14:creationId xmlns:p14="http://schemas.microsoft.com/office/powerpoint/2010/main" val="1452968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2046F92-9FD6-4411-A3FA-C334DB2B67AF}" type="slidenum">
              <a:rPr lang="de-DE" smtClean="0"/>
              <a:t>‹#›</a:t>
            </a:fld>
            <a:endParaRPr lang="de-DE"/>
          </a:p>
        </p:txBody>
      </p:sp>
    </p:spTree>
    <p:extLst>
      <p:ext uri="{BB962C8B-B14F-4D97-AF65-F5344CB8AC3E}">
        <p14:creationId xmlns:p14="http://schemas.microsoft.com/office/powerpoint/2010/main" val="4240667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2046F92-9FD6-4411-A3FA-C334DB2B67AF}" type="slidenum">
              <a:rPr lang="de-DE" smtClean="0"/>
              <a:t>‹#›</a:t>
            </a:fld>
            <a:endParaRPr lang="de-DE"/>
          </a:p>
        </p:txBody>
      </p:sp>
    </p:spTree>
    <p:extLst>
      <p:ext uri="{BB962C8B-B14F-4D97-AF65-F5344CB8AC3E}">
        <p14:creationId xmlns:p14="http://schemas.microsoft.com/office/powerpoint/2010/main" val="3087852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2046F92-9FD6-4411-A3FA-C334DB2B67AF}" type="slidenum">
              <a:rPr lang="de-DE" smtClean="0"/>
              <a:t>‹#›</a:t>
            </a:fld>
            <a:endParaRPr lang="de-DE"/>
          </a:p>
        </p:txBody>
      </p:sp>
    </p:spTree>
    <p:extLst>
      <p:ext uri="{BB962C8B-B14F-4D97-AF65-F5344CB8AC3E}">
        <p14:creationId xmlns:p14="http://schemas.microsoft.com/office/powerpoint/2010/main" val="1538560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3"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71488" y="9181398"/>
            <a:ext cx="1543050" cy="527402"/>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5" name="Footer Placeholder 4"/>
          <p:cNvSpPr>
            <a:spLocks noGrp="1"/>
          </p:cNvSpPr>
          <p:nvPr>
            <p:ph type="ftr" sz="quarter" idx="3"/>
          </p:nvPr>
        </p:nvSpPr>
        <p:spPr>
          <a:xfrm>
            <a:off x="2271713" y="9181398"/>
            <a:ext cx="2314575" cy="52740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8"/>
            <a:ext cx="1543050" cy="527402"/>
          </a:xfrm>
          <a:prstGeom prst="rect">
            <a:avLst/>
          </a:prstGeom>
        </p:spPr>
        <p:txBody>
          <a:bodyPr vert="horz" lIns="91440" tIns="45720" rIns="91440" bIns="45720" rtlCol="0" anchor="ctr"/>
          <a:lstStyle>
            <a:lvl1pPr algn="r">
              <a:defRPr sz="900">
                <a:solidFill>
                  <a:schemeClr val="tx1">
                    <a:tint val="75000"/>
                  </a:schemeClr>
                </a:solidFill>
              </a:defRPr>
            </a:lvl1pPr>
          </a:lstStyle>
          <a:p>
            <a:fld id="{30CF3D7A-1FAC-477B-ADB9-F6BA517B5BFA}" type="slidenum">
              <a:rPr lang="de-DE" smtClean="0"/>
              <a:t>‹#›</a:t>
            </a:fld>
            <a:endParaRPr lang="de-DE"/>
          </a:p>
        </p:txBody>
      </p:sp>
    </p:spTree>
    <p:extLst>
      <p:ext uri="{BB962C8B-B14F-4D97-AF65-F5344CB8AC3E}">
        <p14:creationId xmlns:p14="http://schemas.microsoft.com/office/powerpoint/2010/main" val="37718231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4"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4"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9"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1"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1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media/image3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2.png"/><Relationship Id="rId5" Type="http://schemas.microsoft.com/office/2007/relationships/hdphoto" Target="../media/hdphoto2.wdp"/><Relationship Id="rId10" Type="http://schemas.openxmlformats.org/officeDocument/2006/relationships/image" Target="../media/image1.png"/><Relationship Id="rId4" Type="http://schemas.openxmlformats.org/officeDocument/2006/relationships/image" Target="../media/image4.png"/><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png"/><Relationship Id="rId3" Type="http://schemas.microsoft.com/office/2007/relationships/hdphoto" Target="../media/hdphoto5.wdp"/><Relationship Id="rId7" Type="http://schemas.microsoft.com/office/2007/relationships/hdphoto" Target="../media/hdphoto7.wdp"/><Relationship Id="rId12"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9.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11.png"/><Relationship Id="rId4" Type="http://schemas.openxmlformats.org/officeDocument/2006/relationships/image" Target="../media/image8.png"/><Relationship Id="rId9" Type="http://schemas.microsoft.com/office/2007/relationships/hdphoto" Target="../media/hdphoto8.wdp"/></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14.wdp"/><Relationship Id="rId18" Type="http://schemas.openxmlformats.org/officeDocument/2006/relationships/image" Target="../media/image2.png"/><Relationship Id="rId3" Type="http://schemas.openxmlformats.org/officeDocument/2006/relationships/image" Target="../media/image27.png"/><Relationship Id="rId7" Type="http://schemas.microsoft.com/office/2007/relationships/hdphoto" Target="../media/hdphoto11.wdp"/><Relationship Id="rId12" Type="http://schemas.openxmlformats.org/officeDocument/2006/relationships/image" Target="../media/image31.png"/><Relationship Id="rId17" Type="http://schemas.microsoft.com/office/2007/relationships/hdphoto" Target="../media/hdphoto16.wdp"/><Relationship Id="rId2" Type="http://schemas.openxmlformats.org/officeDocument/2006/relationships/notesSlide" Target="../notesSlides/notesSlide3.xml"/><Relationship Id="rId16"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28.png"/><Relationship Id="rId11" Type="http://schemas.microsoft.com/office/2007/relationships/hdphoto" Target="../media/hdphoto13.wdp"/><Relationship Id="rId5" Type="http://schemas.openxmlformats.org/officeDocument/2006/relationships/image" Target="../media/image1.png"/><Relationship Id="rId15" Type="http://schemas.microsoft.com/office/2007/relationships/hdphoto" Target="../media/hdphoto15.wdp"/><Relationship Id="rId10" Type="http://schemas.openxmlformats.org/officeDocument/2006/relationships/image" Target="../media/image30.png"/><Relationship Id="rId4" Type="http://schemas.microsoft.com/office/2007/relationships/hdphoto" Target="../media/hdphoto10.wdp"/><Relationship Id="rId9" Type="http://schemas.microsoft.com/office/2007/relationships/hdphoto" Target="../media/hdphoto12.wdp"/><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orem ipsum dolor sit amet, consetetur sadipscing elitr, sed diam nonumy eirmod tempor invidunt ut labore et dolore magna aliquyam erat, sed diam voluptua.…">
            <a:extLst>
              <a:ext uri="{FF2B5EF4-FFF2-40B4-BE49-F238E27FC236}">
                <a16:creationId xmlns:a16="http://schemas.microsoft.com/office/drawing/2014/main" id="{0F286A91-889C-4F9A-9437-AE4AD6C04831}"/>
              </a:ext>
            </a:extLst>
          </p:cNvPr>
          <p:cNvSpPr txBox="1"/>
          <p:nvPr/>
        </p:nvSpPr>
        <p:spPr>
          <a:xfrm>
            <a:off x="404813" y="1562213"/>
            <a:ext cx="6048375" cy="81077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lnSpc>
                <a:spcPct val="107000"/>
              </a:lnSpc>
              <a:spcAft>
                <a:spcPts val="800"/>
              </a:spcAft>
            </a:pPr>
            <a:r>
              <a:rPr lang="en-US" sz="1300" dirty="0">
                <a:solidFill>
                  <a:srgbClr val="000000"/>
                </a:solidFill>
                <a:latin typeface="Calibri" panose="020F0502020204030204" pitchFamily="34" charset="0"/>
                <a:cs typeface="Calibri" panose="020F0502020204030204" pitchFamily="34" charset="0"/>
                <a:sym typeface="Helvetica"/>
              </a:rPr>
              <a:t>The relaxing Black Forest ritual welcomes every customer in the treatment and lets him/her sink deep into the magical world of the Black Forest. This makes it easy to "switch off" and get involved in the treatment. </a:t>
            </a:r>
            <a:r>
              <a:rPr lang="en-US" sz="1300" dirty="0">
                <a:solidFill>
                  <a:srgbClr val="000000"/>
                </a:solidFill>
                <a:latin typeface="Calibri" panose="020F0502020204030204" pitchFamily="34" charset="0"/>
                <a:cs typeface="Calibri" panose="020F0502020204030204" pitchFamily="34" charset="0"/>
              </a:rPr>
              <a:t>The combination of the Black Forest spray, relaxing grip techniques and sound recording, which invites you to travel your thoughts to the Black Forest, offers the perfect basis for a deeply relaxing treatment:</a:t>
            </a:r>
          </a:p>
          <a:p>
            <a:pPr>
              <a:lnSpc>
                <a:spcPct val="107000"/>
              </a:lnSpc>
              <a:spcAft>
                <a:spcPts val="800"/>
              </a:spcAft>
            </a:pPr>
            <a:r>
              <a:rPr lang="en-US" sz="1300" dirty="0">
                <a:solidFill>
                  <a:srgbClr val="000000"/>
                </a:solidFill>
                <a:latin typeface="Calibri" panose="020F0502020204030204" pitchFamily="34" charset="0"/>
                <a:cs typeface="Calibri" panose="020F0502020204030204" pitchFamily="34" charset="0"/>
              </a:rPr>
              <a:t>
"Today you can enjoy a unique BIODROGA BIOSCIENCE INSTITUTE BEAUTY TREATMENT. Please close your eyes and follow me on a little journey to the Black Forest, the home of BIODROGA: </a:t>
            </a:r>
            <a:endParaRPr lang="de-DE" sz="1300" b="1" dirty="0">
              <a:solidFill>
                <a:srgbClr val="C00000"/>
              </a:solidFill>
              <a:latin typeface="Calibri" panose="020F0502020204030204" pitchFamily="34" charset="0"/>
              <a:cs typeface="Calibri" panose="020F0502020204030204" pitchFamily="34" charset="0"/>
              <a:sym typeface="Helvetica"/>
            </a:endParaRPr>
          </a:p>
          <a:p>
            <a:pPr defTabSz="228600">
              <a:defRPr/>
            </a:pPr>
            <a:r>
              <a:rPr lang="en-US" sz="1300" b="1" dirty="0">
                <a:solidFill>
                  <a:srgbClr val="CC9966"/>
                </a:solidFill>
                <a:latin typeface="Calibri" panose="020F0502020204030204" pitchFamily="34" charset="0"/>
                <a:cs typeface="Calibri" panose="020F0502020204030204" pitchFamily="34" charset="0"/>
                <a:sym typeface="Helvetica"/>
              </a:rPr>
              <a:t>PREPARATION</a:t>
            </a:r>
            <a:r>
              <a:rPr lang="en-US" sz="1300" dirty="0">
                <a:solidFill>
                  <a:srgbClr val="CC9966"/>
                </a:solidFill>
                <a:latin typeface="Calibri" panose="020F0502020204030204" pitchFamily="34" charset="0"/>
                <a:cs typeface="Calibri" panose="020F0502020204030204" pitchFamily="34" charset="0"/>
                <a:sym typeface="Helvetica"/>
              </a:rPr>
              <a:t> Wet your hands with approx. 3-4 pumps of Black Forest Spray and distribute in your palms.</a:t>
            </a:r>
          </a:p>
          <a:p>
            <a:pPr defTabSz="228600">
              <a:defRPr/>
            </a:pPr>
            <a:endParaRPr lang="en-US" sz="1300" b="1" dirty="0">
              <a:solidFill>
                <a:srgbClr val="000000"/>
              </a:solidFill>
              <a:latin typeface="Calibri" panose="020F0502020204030204" pitchFamily="34" charset="0"/>
              <a:cs typeface="Calibri" panose="020F0502020204030204" pitchFamily="34" charset="0"/>
              <a:sym typeface="Helvetica"/>
            </a:endParaRPr>
          </a:p>
          <a:p>
            <a:pPr defTabSz="228600">
              <a:defRPr/>
            </a:pPr>
            <a:r>
              <a:rPr lang="de-DE" sz="1300" b="1" dirty="0">
                <a:solidFill>
                  <a:srgbClr val="000000"/>
                </a:solidFill>
                <a:latin typeface="Calibri" panose="020F0502020204030204" pitchFamily="34" charset="0"/>
                <a:cs typeface="Calibri" panose="020F0502020204030204" pitchFamily="34" charset="0"/>
                <a:sym typeface="Helvetica"/>
              </a:rPr>
              <a:t>TEXT THOUGHT JOURNEY STEP-1 </a:t>
            </a:r>
            <a:r>
              <a:rPr lang="en-US" sz="1300" dirty="0">
                <a:solidFill>
                  <a:srgbClr val="000000"/>
                </a:solidFill>
                <a:latin typeface="Calibri" panose="020F0502020204030204" pitchFamily="34" charset="0"/>
                <a:cs typeface="Calibri" panose="020F0502020204030204" pitchFamily="34" charset="0"/>
                <a:sym typeface="Helvetica"/>
              </a:rPr>
              <a:t>"It's early in the morning, on a glorious summer day. The first rays of sunshine make their way through the dark fir branches and the light fog that hides in the treetops. You enjoy the lush green of the plants, especially the bright green of the fern."
</a:t>
            </a:r>
            <a:endParaRPr lang="de-DE" sz="1300" dirty="0">
              <a:solidFill>
                <a:srgbClr val="CC9966"/>
              </a:solidFill>
              <a:latin typeface="Calibri" panose="020F0502020204030204" pitchFamily="34" charset="0"/>
              <a:cs typeface="Calibri" panose="020F0502020204030204" pitchFamily="34" charset="0"/>
              <a:sym typeface="Helvetica"/>
            </a:endParaRPr>
          </a:p>
          <a:p>
            <a:pPr defTabSz="228600">
              <a:defRPr/>
            </a:pPr>
            <a:r>
              <a:rPr lang="en-US" sz="1300" b="1" dirty="0">
                <a:solidFill>
                  <a:srgbClr val="CC9966"/>
                </a:solidFill>
                <a:latin typeface="Calibri" panose="020F0502020204030204" pitchFamily="34" charset="0"/>
                <a:cs typeface="Calibri" panose="020F0502020204030204" pitchFamily="34" charset="0"/>
                <a:sym typeface="Helvetica"/>
              </a:rPr>
              <a:t>MASSAGE FOR STEP-1 </a:t>
            </a:r>
            <a:r>
              <a:rPr lang="en-US" sz="1300" dirty="0">
                <a:solidFill>
                  <a:srgbClr val="CC9966"/>
                </a:solidFill>
                <a:latin typeface="Calibri" panose="020F0502020204030204" pitchFamily="34" charset="0"/>
                <a:cs typeface="Calibri" panose="020F0502020204030204" pitchFamily="34" charset="0"/>
                <a:sym typeface="Helvetica"/>
              </a:rPr>
              <a:t>Place both hands flat in the middle of the forehead and slide slowly towards the temples. Slide sideways to the ears with flat hands. Spread the index and middle finger apart, "frame" the ear between the fingers and perform standing circles. </a:t>
            </a:r>
            <a:endParaRPr lang="de-DE" sz="1300" dirty="0">
              <a:solidFill>
                <a:srgbClr val="CC9966"/>
              </a:solidFill>
              <a:latin typeface="Calibri" panose="020F0502020204030204" pitchFamily="34" charset="0"/>
              <a:cs typeface="Calibri" panose="020F0502020204030204" pitchFamily="34" charset="0"/>
              <a:sym typeface="Helvetica"/>
            </a:endParaRPr>
          </a:p>
          <a:p>
            <a:pPr defTabSz="228600">
              <a:defRPr/>
            </a:pPr>
            <a:endParaRPr lang="de-DE" sz="1300" b="1" dirty="0">
              <a:solidFill>
                <a:srgbClr val="C00000"/>
              </a:solidFill>
              <a:latin typeface="Calibri" panose="020F0502020204030204" pitchFamily="34" charset="0"/>
              <a:cs typeface="Calibri" panose="020F0502020204030204" pitchFamily="34" charset="0"/>
              <a:sym typeface="Helvetica"/>
            </a:endParaRPr>
          </a:p>
          <a:p>
            <a:pPr defTabSz="228600">
              <a:defRPr/>
            </a:pPr>
            <a:r>
              <a:rPr lang="de-DE" sz="1300" b="1" dirty="0">
                <a:solidFill>
                  <a:srgbClr val="000000"/>
                </a:solidFill>
                <a:latin typeface="Calibri" panose="020F0502020204030204" pitchFamily="34" charset="0"/>
                <a:cs typeface="Calibri" panose="020F0502020204030204" pitchFamily="34" charset="0"/>
                <a:sym typeface="Helvetica"/>
              </a:rPr>
              <a:t>TEXT THOUGHT JOURNEY STEP-2 </a:t>
            </a:r>
            <a:r>
              <a:rPr lang="en-US" sz="1300" dirty="0">
                <a:solidFill>
                  <a:srgbClr val="000000"/>
                </a:solidFill>
                <a:latin typeface="Calibri" panose="020F0502020204030204" pitchFamily="34" charset="0"/>
                <a:cs typeface="Calibri" panose="020F0502020204030204" pitchFamily="34" charset="0"/>
                <a:sym typeface="Helvetica"/>
              </a:rPr>
              <a:t>"The ground looks cuddly soft - it is overgrown with dense moss."
</a:t>
            </a:r>
            <a:endParaRPr lang="de-DE" sz="1300" dirty="0">
              <a:solidFill>
                <a:srgbClr val="CF9F6F"/>
              </a:solidFill>
              <a:latin typeface="Calibri" panose="020F0502020204030204" pitchFamily="34" charset="0"/>
              <a:cs typeface="Calibri" panose="020F0502020204030204" pitchFamily="34" charset="0"/>
              <a:sym typeface="Helvetica"/>
            </a:endParaRPr>
          </a:p>
          <a:p>
            <a:pPr defTabSz="228600">
              <a:defRPr/>
            </a:pPr>
            <a:r>
              <a:rPr lang="de-DE" sz="1300" b="1" dirty="0">
                <a:solidFill>
                  <a:srgbClr val="CF9F6F"/>
                </a:solidFill>
                <a:latin typeface="Calibri" panose="020F0502020204030204" pitchFamily="34" charset="0"/>
                <a:cs typeface="Calibri" panose="020F0502020204030204" pitchFamily="34" charset="0"/>
                <a:sym typeface="Helvetica"/>
              </a:rPr>
              <a:t>MASSAGE FOR STEP-2 </a:t>
            </a:r>
            <a:r>
              <a:rPr lang="en-US" sz="1300" dirty="0">
                <a:solidFill>
                  <a:srgbClr val="CF9F6F"/>
                </a:solidFill>
                <a:latin typeface="Calibri" panose="020F0502020204030204" pitchFamily="34" charset="0"/>
                <a:cs typeface="Calibri" panose="020F0502020204030204" pitchFamily="34" charset="0"/>
                <a:sym typeface="Helvetica"/>
              </a:rPr>
              <a:t>Slide down the side of the neck to the décolleté and stroke on the towel-covered décolleté from the décolleté center to the shoulder balls. </a:t>
            </a:r>
            <a:endParaRPr lang="de-DE" sz="1300" dirty="0">
              <a:solidFill>
                <a:srgbClr val="CF9F6F"/>
              </a:solidFill>
              <a:latin typeface="Calibri" panose="020F0502020204030204" pitchFamily="34" charset="0"/>
              <a:cs typeface="Calibri" panose="020F0502020204030204" pitchFamily="34" charset="0"/>
              <a:sym typeface="Helvetica"/>
            </a:endParaRPr>
          </a:p>
          <a:p>
            <a:pPr defTabSz="228600">
              <a:defRPr/>
            </a:pPr>
            <a:endParaRPr lang="de-DE" sz="1300" b="1" dirty="0">
              <a:solidFill>
                <a:schemeClr val="accent3">
                  <a:lumMod val="50000"/>
                </a:schemeClr>
              </a:solidFill>
              <a:latin typeface="Calibri" panose="020F0502020204030204" pitchFamily="34" charset="0"/>
              <a:cs typeface="Calibri" panose="020F0502020204030204" pitchFamily="34" charset="0"/>
              <a:sym typeface="Helvetica"/>
            </a:endParaRPr>
          </a:p>
          <a:p>
            <a:pPr defTabSz="228600">
              <a:defRPr/>
            </a:pPr>
            <a:r>
              <a:rPr lang="de-DE" sz="1300" b="1" dirty="0">
                <a:solidFill>
                  <a:srgbClr val="000000"/>
                </a:solidFill>
                <a:latin typeface="Calibri" panose="020F0502020204030204" pitchFamily="34" charset="0"/>
                <a:cs typeface="Calibri" panose="020F0502020204030204" pitchFamily="34" charset="0"/>
                <a:sym typeface="Helvetica"/>
              </a:rPr>
              <a:t>TEXT THOUGHT JOURNEY STEP-3 </a:t>
            </a:r>
            <a:r>
              <a:rPr lang="en-US" sz="1300" dirty="0">
                <a:solidFill>
                  <a:srgbClr val="000000"/>
                </a:solidFill>
                <a:latin typeface="Calibri" panose="020F0502020204030204" pitchFamily="34" charset="0"/>
                <a:cs typeface="Calibri" panose="020F0502020204030204" pitchFamily="34" charset="0"/>
                <a:sym typeface="Helvetica"/>
              </a:rPr>
              <a:t>"You now feel the first warm rays of sunshine that gently hit your face and breathe deeply in and out again. It smells wonderfully of forest. A pleasant scent of moss and floral elderberry is in the air. You feel comfortable and secure and enjoy moments of true beauty."
</a:t>
            </a:r>
            <a:endParaRPr lang="de-DE" sz="1300" b="1" dirty="0">
              <a:solidFill>
                <a:srgbClr val="000000"/>
              </a:solidFill>
              <a:latin typeface="Calibri" panose="020F0502020204030204" pitchFamily="34" charset="0"/>
              <a:cs typeface="Calibri" panose="020F0502020204030204" pitchFamily="34" charset="0"/>
              <a:sym typeface="Helvetica"/>
            </a:endParaRPr>
          </a:p>
          <a:p>
            <a:pPr defTabSz="228600">
              <a:defRPr/>
            </a:pPr>
            <a:r>
              <a:rPr lang="de-DE" sz="1300" b="1" dirty="0">
                <a:solidFill>
                  <a:srgbClr val="CF9F6F"/>
                </a:solidFill>
                <a:latin typeface="Calibri" panose="020F0502020204030204" pitchFamily="34" charset="0"/>
                <a:cs typeface="Calibri" panose="020F0502020204030204" pitchFamily="34" charset="0"/>
                <a:sym typeface="Helvetica"/>
              </a:rPr>
              <a:t>MASSAGE FOR STEP-3 </a:t>
            </a:r>
            <a:r>
              <a:rPr lang="en-US" sz="1300" dirty="0">
                <a:solidFill>
                  <a:srgbClr val="CF9F6F"/>
                </a:solidFill>
                <a:latin typeface="Calibri" panose="020F0502020204030204" pitchFamily="34" charset="0"/>
                <a:cs typeface="Calibri" panose="020F0502020204030204" pitchFamily="34" charset="0"/>
                <a:sym typeface="Helvetica"/>
              </a:rPr>
              <a:t>Hands slide from the shoulder balls over the trapezius edge towards the neck, stroke forward to the décolleté center and hands are placed on top of each other on the décolleté center. Concentrate on the customer's breath, give gentle pressure when exhaling. Stroke one time laterally over the neck, temples to the tip of the head to end the ritual. </a:t>
            </a:r>
            <a:endParaRPr lang="de-DE" sz="1300" dirty="0">
              <a:solidFill>
                <a:srgbClr val="CF9F6F"/>
              </a:solidFill>
              <a:latin typeface="Calibri" panose="020F0502020204030204" pitchFamily="34" charset="0"/>
              <a:cs typeface="Calibri" panose="020F0502020204030204" pitchFamily="34" charset="0"/>
              <a:sym typeface="Helvetica"/>
            </a:endParaRPr>
          </a:p>
        </p:txBody>
      </p:sp>
      <p:sp>
        <p:nvSpPr>
          <p:cNvPr id="7" name="Lorem ipsum dolor sit amet, consetetur sadipscing elitr, sed diam nonumy eirmod tempor invidunt ut labore et dolore magna aliquyam erat, sed diam voluptua. At vero eos et accusam et justo duo dolores et ea rebum.">
            <a:extLst>
              <a:ext uri="{FF2B5EF4-FFF2-40B4-BE49-F238E27FC236}">
                <a16:creationId xmlns:a16="http://schemas.microsoft.com/office/drawing/2014/main" id="{76C5FD75-372B-4D94-9500-CF58313B0EEB}"/>
              </a:ext>
            </a:extLst>
          </p:cNvPr>
          <p:cNvSpPr txBox="1"/>
          <p:nvPr/>
        </p:nvSpPr>
        <p:spPr>
          <a:xfrm>
            <a:off x="354876" y="1105641"/>
            <a:ext cx="6113308" cy="364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lgn="ctr">
              <a:defRPr i="0"/>
            </a:lvl1pPr>
          </a:lstStyle>
          <a:p>
            <a:pPr algn="l"/>
            <a:r>
              <a:rPr lang="en-US" sz="1900" dirty="0"/>
              <a:t>BIODROGA BLACK FOREST RITUAL </a:t>
            </a:r>
          </a:p>
        </p:txBody>
      </p:sp>
      <p:sp>
        <p:nvSpPr>
          <p:cNvPr id="30" name="Lorem ipsum dolor sit amet, consetetur sadipscing elitr, sed diam nonumy eirmod tempor invidunt ut labore et dolore magna aliquyam erat, sed diam voluptua.…">
            <a:extLst>
              <a:ext uri="{FF2B5EF4-FFF2-40B4-BE49-F238E27FC236}">
                <a16:creationId xmlns:a16="http://schemas.microsoft.com/office/drawing/2014/main" id="{8EB6EE23-76F9-4839-AD13-48E0D83952F5}"/>
              </a:ext>
            </a:extLst>
          </p:cNvPr>
          <p:cNvSpPr txBox="1"/>
          <p:nvPr/>
        </p:nvSpPr>
        <p:spPr>
          <a:xfrm>
            <a:off x="391882" y="7352960"/>
            <a:ext cx="6136422" cy="2798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lgn="just" defTabSz="228600">
              <a:defRPr/>
            </a:pPr>
            <a:endParaRPr lang="de-DE" sz="1350" dirty="0">
              <a:solidFill>
                <a:srgbClr val="000000"/>
              </a:solidFill>
              <a:latin typeface="Calibri" panose="020F0502020204030204" pitchFamily="34" charset="0"/>
              <a:cs typeface="Calibri" panose="020F0502020204030204" pitchFamily="34" charset="0"/>
              <a:sym typeface="Helvetica"/>
            </a:endParaRPr>
          </a:p>
        </p:txBody>
      </p:sp>
      <p:sp>
        <p:nvSpPr>
          <p:cNvPr id="48" name="Rechteck 47">
            <a:extLst>
              <a:ext uri="{FF2B5EF4-FFF2-40B4-BE49-F238E27FC236}">
                <a16:creationId xmlns:a16="http://schemas.microsoft.com/office/drawing/2014/main" id="{162B6C5C-1AD1-4E11-A2DA-8B7EA44F50A4}"/>
              </a:ext>
            </a:extLst>
          </p:cNvPr>
          <p:cNvSpPr/>
          <p:nvPr/>
        </p:nvSpPr>
        <p:spPr>
          <a:xfrm rot="16200000">
            <a:off x="3150213" y="-2335398"/>
            <a:ext cx="553883" cy="6070547"/>
          </a:xfrm>
          <a:prstGeom prst="rect">
            <a:avLst/>
          </a:prstGeom>
          <a:solidFill>
            <a:srgbClr val="F5EBE1"/>
          </a:solidFill>
          <a:ln w="12700" cap="flat">
            <a:noFill/>
            <a:miter lim="400000"/>
          </a:ln>
          <a:effectLst/>
          <a:sp3d/>
        </p:spPr>
        <p:txBody>
          <a:bodyPr rot="0" spcFirstLastPara="1" vertOverflow="overflow" horzOverflow="overflow" vert="horz" wrap="square" lIns="71437" tIns="71437" rIns="71437" bIns="71437" numCol="1" spcCol="38100" rtlCol="0" anchor="ctr">
            <a:spAutoFit/>
          </a:bodyPr>
          <a:lstStyle/>
          <a:p>
            <a:pPr marL="0" marR="0" lvl="0" indent="0" defTabSz="821531" eaLnBrk="1" fontAlgn="auto" latinLnBrk="0" hangingPunct="0">
              <a:lnSpc>
                <a:spcPct val="100000"/>
              </a:lnSpc>
              <a:spcBef>
                <a:spcPts val="0"/>
              </a:spcBef>
              <a:spcAft>
                <a:spcPts val="0"/>
              </a:spcAft>
              <a:buClrTx/>
              <a:buSzTx/>
              <a:buFontTx/>
              <a:buNone/>
              <a:tabLst/>
              <a:defRPr/>
            </a:pPr>
            <a:endParaRPr kumimoji="0" lang="de-DE" sz="3000" b="0" i="0" u="none" strike="noStrike" kern="0" cap="none" spc="0" normalizeH="0" baseline="0" noProof="0" dirty="0">
              <a:ln>
                <a:noFill/>
              </a:ln>
              <a:solidFill>
                <a:srgbClr val="000000"/>
              </a:solidFill>
              <a:effectLst/>
              <a:uLnTx/>
              <a:uFillTx/>
              <a:latin typeface="Helvetica"/>
              <a:cs typeface="Helvetica"/>
              <a:sym typeface="Helvetica"/>
            </a:endParaRPr>
          </a:p>
        </p:txBody>
      </p:sp>
      <p:pic>
        <p:nvPicPr>
          <p:cNvPr id="49" name="Grafik 48">
            <a:extLst>
              <a:ext uri="{FF2B5EF4-FFF2-40B4-BE49-F238E27FC236}">
                <a16:creationId xmlns:a16="http://schemas.microsoft.com/office/drawing/2014/main" id="{F63C2F9A-E7AA-40B0-A211-01F1D86C970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76392" y="488507"/>
            <a:ext cx="1664853" cy="483505"/>
          </a:xfrm>
          <a:prstGeom prst="rect">
            <a:avLst/>
          </a:prstGeom>
        </p:spPr>
      </p:pic>
      <p:sp>
        <p:nvSpPr>
          <p:cNvPr id="51" name="Linie">
            <a:extLst>
              <a:ext uri="{FF2B5EF4-FFF2-40B4-BE49-F238E27FC236}">
                <a16:creationId xmlns:a16="http://schemas.microsoft.com/office/drawing/2014/main" id="{FF3ECBED-1914-4481-9D4A-3B09DCEB06B4}"/>
              </a:ext>
            </a:extLst>
          </p:cNvPr>
          <p:cNvSpPr/>
          <p:nvPr/>
        </p:nvSpPr>
        <p:spPr>
          <a:xfrm>
            <a:off x="243389" y="1506181"/>
            <a:ext cx="1143394" cy="1"/>
          </a:xfrm>
          <a:prstGeom prst="line">
            <a:avLst/>
          </a:prstGeom>
          <a:ln w="25400">
            <a:solidFill>
              <a:srgbClr val="000000"/>
            </a:solidFill>
            <a:miter lim="400000"/>
          </a:ln>
        </p:spPr>
        <p:txBody>
          <a:bodyPr lIns="0" tIns="0" rIns="0" bIns="0" anchor="ctr"/>
          <a:lstStyle/>
          <a:p>
            <a:pPr defTabSz="228600" hangingPunct="0">
              <a:defRPr sz="1200" i="0"/>
            </a:pPr>
            <a:endParaRPr sz="600" kern="0">
              <a:solidFill>
                <a:srgbClr val="000000"/>
              </a:solidFill>
              <a:latin typeface="Helvetica"/>
              <a:cs typeface="Helvetica"/>
              <a:sym typeface="Helvetica"/>
            </a:endParaRPr>
          </a:p>
        </p:txBody>
      </p:sp>
      <p:pic>
        <p:nvPicPr>
          <p:cNvPr id="52" name="Grafik 51" descr="Ein Bild, das Text enthält.&#10;&#10;Automatisch generierte Beschreibung">
            <a:extLst>
              <a:ext uri="{FF2B5EF4-FFF2-40B4-BE49-F238E27FC236}">
                <a16:creationId xmlns:a16="http://schemas.microsoft.com/office/drawing/2014/main" id="{DD042AD9-D870-4A8B-BD83-6DA79F6A89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1664" y="201706"/>
            <a:ext cx="1069075" cy="1088338"/>
          </a:xfrm>
          <a:prstGeom prst="rect">
            <a:avLst/>
          </a:prstGeom>
        </p:spPr>
      </p:pic>
      <p:sp>
        <p:nvSpPr>
          <p:cNvPr id="3" name="Foliennummernplatzhalter 2">
            <a:extLst>
              <a:ext uri="{FF2B5EF4-FFF2-40B4-BE49-F238E27FC236}">
                <a16:creationId xmlns:a16="http://schemas.microsoft.com/office/drawing/2014/main" id="{21C09011-BC9E-7C4C-0709-131F4C4DC35D}"/>
              </a:ext>
            </a:extLst>
          </p:cNvPr>
          <p:cNvSpPr>
            <a:spLocks noGrp="1"/>
          </p:cNvSpPr>
          <p:nvPr>
            <p:ph type="sldNum" sz="quarter" idx="12"/>
          </p:nvPr>
        </p:nvSpPr>
        <p:spPr>
          <a:xfrm>
            <a:off x="4772023" y="9309989"/>
            <a:ext cx="1543050" cy="527403"/>
          </a:xfrm>
        </p:spPr>
        <p:txBody>
          <a:bodyPr/>
          <a:lstStyle/>
          <a:p>
            <a:fld id="{42046F92-9FD6-4411-A3FA-C334DB2B67AF}" type="slidenum">
              <a:rPr lang="de-DE" sz="1200" smtClean="0">
                <a:solidFill>
                  <a:schemeClr val="tx1"/>
                </a:solidFill>
              </a:rPr>
              <a:t>1</a:t>
            </a:fld>
            <a:endParaRPr lang="de-DE" sz="1200" dirty="0">
              <a:solidFill>
                <a:schemeClr val="tx1"/>
              </a:solidFill>
            </a:endParaRPr>
          </a:p>
        </p:txBody>
      </p:sp>
    </p:spTree>
    <p:extLst>
      <p:ext uri="{BB962C8B-B14F-4D97-AF65-F5344CB8AC3E}">
        <p14:creationId xmlns:p14="http://schemas.microsoft.com/office/powerpoint/2010/main" val="2810359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DC725C30-DF8C-BAEE-7FA7-4A5665696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5660" y="8120509"/>
            <a:ext cx="881158" cy="1302340"/>
          </a:xfrm>
          <a:prstGeom prst="rect">
            <a:avLst/>
          </a:prstGeom>
        </p:spPr>
      </p:pic>
      <p:sp>
        <p:nvSpPr>
          <p:cNvPr id="34" name="Textfeld 33">
            <a:extLst>
              <a:ext uri="{FF2B5EF4-FFF2-40B4-BE49-F238E27FC236}">
                <a16:creationId xmlns:a16="http://schemas.microsoft.com/office/drawing/2014/main" id="{3261B7D2-D871-4950-BE54-B4FE644DF94A}"/>
              </a:ext>
            </a:extLst>
          </p:cNvPr>
          <p:cNvSpPr txBox="1"/>
          <p:nvPr/>
        </p:nvSpPr>
        <p:spPr>
          <a:xfrm>
            <a:off x="310854" y="2860197"/>
            <a:ext cx="5248590" cy="1131079"/>
          </a:xfrm>
          <a:prstGeom prst="rect">
            <a:avLst/>
          </a:prstGeom>
          <a:noFill/>
        </p:spPr>
        <p:txBody>
          <a:bodyPr wrap="square">
            <a:spAutoFit/>
          </a:bodyPr>
          <a:lstStyle/>
          <a:p>
            <a:pPr defTabSz="914411"/>
            <a:r>
              <a:rPr lang="de-DE" sz="1300" b="1" dirty="0">
                <a:solidFill>
                  <a:prstClr val="black"/>
                </a:solidFill>
              </a:rPr>
              <a:t>RELIEF STROKE </a:t>
            </a:r>
            <a:r>
              <a:rPr lang="de-DE" sz="1300" b="1" dirty="0">
                <a:solidFill>
                  <a:prstClr val="black"/>
                </a:solidFill>
                <a:latin typeface="Calibri"/>
              </a:rPr>
              <a:t>2</a:t>
            </a:r>
          </a:p>
          <a:p>
            <a:pPr defTabSz="914411"/>
            <a:r>
              <a:rPr lang="de-DE" sz="1300" dirty="0">
                <a:solidFill>
                  <a:prstClr val="black"/>
                </a:solidFill>
              </a:rPr>
              <a:t>Position 1: </a:t>
            </a:r>
            <a:r>
              <a:rPr lang="de-DE" sz="1300" dirty="0" err="1">
                <a:solidFill>
                  <a:prstClr val="black"/>
                </a:solidFill>
              </a:rPr>
              <a:t>Under</a:t>
            </a:r>
            <a:r>
              <a:rPr lang="de-DE" sz="1300" dirty="0">
                <a:solidFill>
                  <a:prstClr val="black"/>
                </a:solidFill>
              </a:rPr>
              <a:t> </a:t>
            </a:r>
            <a:r>
              <a:rPr lang="de-DE" sz="1300" dirty="0" err="1">
                <a:solidFill>
                  <a:prstClr val="black"/>
                </a:solidFill>
              </a:rPr>
              <a:t>the</a:t>
            </a:r>
            <a:r>
              <a:rPr lang="de-DE" sz="1300" dirty="0">
                <a:solidFill>
                  <a:prstClr val="black"/>
                </a:solidFill>
              </a:rPr>
              <a:t> </a:t>
            </a:r>
            <a:r>
              <a:rPr lang="de-DE" sz="1300" dirty="0" err="1">
                <a:solidFill>
                  <a:prstClr val="black"/>
                </a:solidFill>
              </a:rPr>
              <a:t>nose</a:t>
            </a:r>
            <a:r>
              <a:rPr lang="de-DE" sz="1300" dirty="0">
                <a:solidFill>
                  <a:prstClr val="black"/>
                </a:solidFill>
              </a:rPr>
              <a:t> </a:t>
            </a:r>
            <a:endParaRPr lang="de-DE" sz="1300" dirty="0">
              <a:solidFill>
                <a:prstClr val="black"/>
              </a:solidFill>
              <a:latin typeface="Calibri"/>
            </a:endParaRPr>
          </a:p>
          <a:p>
            <a:pPr marL="720725" indent="-720725" defTabSz="914411"/>
            <a:r>
              <a:rPr lang="en-US" sz="1300" dirty="0">
                <a:solidFill>
                  <a:prstClr val="black"/>
                </a:solidFill>
              </a:rPr>
              <a:t>Attention Exception: Middle and ring fingertips
</a:t>
            </a:r>
            <a:r>
              <a:rPr lang="de-DE" sz="1300" dirty="0">
                <a:solidFill>
                  <a:prstClr val="black"/>
                </a:solidFill>
                <a:latin typeface="Calibri"/>
              </a:rPr>
              <a:t>Position 2: </a:t>
            </a:r>
            <a:r>
              <a:rPr lang="en-US" sz="1300" dirty="0">
                <a:solidFill>
                  <a:prstClr val="black"/>
                </a:solidFill>
                <a:latin typeface="Calibri"/>
              </a:rPr>
              <a:t>L</a:t>
            </a:r>
            <a:r>
              <a:rPr lang="en-US" sz="1300" dirty="0">
                <a:solidFill>
                  <a:prstClr val="black"/>
                </a:solidFill>
              </a:rPr>
              <a:t>aterally the corner of the mouth </a:t>
            </a:r>
            <a:endParaRPr lang="de-DE" sz="1300" dirty="0">
              <a:solidFill>
                <a:prstClr val="black"/>
              </a:solidFill>
              <a:latin typeface="Calibri"/>
            </a:endParaRPr>
          </a:p>
          <a:p>
            <a:pPr defTabSz="914411"/>
            <a:r>
              <a:rPr lang="de-DE" sz="1300" dirty="0">
                <a:solidFill>
                  <a:prstClr val="black"/>
                </a:solidFill>
                <a:latin typeface="Calibri"/>
              </a:rPr>
              <a:t>Position 3: </a:t>
            </a:r>
            <a:r>
              <a:rPr lang="de-DE" sz="1300" dirty="0">
                <a:solidFill>
                  <a:prstClr val="black"/>
                </a:solidFill>
              </a:rPr>
              <a:t>Middle </a:t>
            </a:r>
            <a:r>
              <a:rPr lang="de-DE" sz="1300" dirty="0" err="1">
                <a:solidFill>
                  <a:prstClr val="black"/>
                </a:solidFill>
              </a:rPr>
              <a:t>of</a:t>
            </a:r>
            <a:r>
              <a:rPr lang="de-DE" sz="1300" dirty="0">
                <a:solidFill>
                  <a:prstClr val="black"/>
                </a:solidFill>
              </a:rPr>
              <a:t> </a:t>
            </a:r>
            <a:r>
              <a:rPr lang="de-DE" sz="1300" dirty="0" err="1">
                <a:solidFill>
                  <a:prstClr val="black"/>
                </a:solidFill>
              </a:rPr>
              <a:t>the</a:t>
            </a:r>
            <a:r>
              <a:rPr lang="de-DE" sz="1300" dirty="0">
                <a:solidFill>
                  <a:prstClr val="black"/>
                </a:solidFill>
              </a:rPr>
              <a:t> </a:t>
            </a:r>
            <a:r>
              <a:rPr lang="de-DE" sz="1300" dirty="0" err="1">
                <a:solidFill>
                  <a:prstClr val="black"/>
                </a:solidFill>
              </a:rPr>
              <a:t>ear</a:t>
            </a:r>
            <a:endParaRPr lang="de-DE" sz="1300" dirty="0">
              <a:solidFill>
                <a:prstClr val="black"/>
              </a:solidFill>
              <a:latin typeface="Calibri"/>
            </a:endParaRPr>
          </a:p>
        </p:txBody>
      </p:sp>
      <p:sp>
        <p:nvSpPr>
          <p:cNvPr id="81" name="Rechteck 80">
            <a:extLst>
              <a:ext uri="{FF2B5EF4-FFF2-40B4-BE49-F238E27FC236}">
                <a16:creationId xmlns:a16="http://schemas.microsoft.com/office/drawing/2014/main" id="{6AE353A3-7AD5-4C47-88AC-C2E148AB08A1}"/>
              </a:ext>
            </a:extLst>
          </p:cNvPr>
          <p:cNvSpPr/>
          <p:nvPr/>
        </p:nvSpPr>
        <p:spPr>
          <a:xfrm rot="16200000">
            <a:off x="3150213" y="-2326659"/>
            <a:ext cx="553883" cy="6070547"/>
          </a:xfrm>
          <a:prstGeom prst="rect">
            <a:avLst/>
          </a:prstGeom>
          <a:solidFill>
            <a:srgbClr val="ECECEC"/>
          </a:solidFill>
          <a:ln w="12700" cap="flat">
            <a:noFill/>
            <a:miter lim="400000"/>
          </a:ln>
          <a:effectLst/>
          <a:sp3d/>
        </p:spPr>
        <p:txBody>
          <a:bodyPr rot="0" spcFirstLastPara="1" vertOverflow="overflow" horzOverflow="overflow" vert="horz" wrap="square" lIns="71437" tIns="71437" rIns="71437" bIns="71437" numCol="1" spcCol="38100" rtlCol="0" anchor="ctr">
            <a:spAutoFit/>
          </a:bodyPr>
          <a:lstStyle/>
          <a:p>
            <a:pPr marL="0" marR="0" lvl="0" indent="0" defTabSz="821531" eaLnBrk="1" fontAlgn="auto" latinLnBrk="0" hangingPunct="0">
              <a:lnSpc>
                <a:spcPct val="100000"/>
              </a:lnSpc>
              <a:spcBef>
                <a:spcPts val="0"/>
              </a:spcBef>
              <a:spcAft>
                <a:spcPts val="0"/>
              </a:spcAft>
              <a:buClrTx/>
              <a:buSzTx/>
              <a:buFontTx/>
              <a:buNone/>
              <a:tabLst/>
              <a:defRPr/>
            </a:pPr>
            <a:endParaRPr kumimoji="0" lang="de-DE" sz="3000" b="0" i="0" u="none" strike="noStrike" kern="0" cap="none" spc="0" normalizeH="0" baseline="0" noProof="0" dirty="0">
              <a:ln>
                <a:noFill/>
              </a:ln>
              <a:solidFill>
                <a:srgbClr val="000000"/>
              </a:solidFill>
              <a:effectLst/>
              <a:uLnTx/>
              <a:uFillTx/>
              <a:latin typeface="Helvetica"/>
              <a:cs typeface="Helvetica"/>
              <a:sym typeface="Helvetica"/>
            </a:endParaRPr>
          </a:p>
        </p:txBody>
      </p:sp>
      <p:sp>
        <p:nvSpPr>
          <p:cNvPr id="149" name="Linie">
            <a:extLst>
              <a:ext uri="{FF2B5EF4-FFF2-40B4-BE49-F238E27FC236}">
                <a16:creationId xmlns:a16="http://schemas.microsoft.com/office/drawing/2014/main" id="{B4555878-325C-47AC-AE9F-EC005C19A730}"/>
              </a:ext>
            </a:extLst>
          </p:cNvPr>
          <p:cNvSpPr/>
          <p:nvPr/>
        </p:nvSpPr>
        <p:spPr>
          <a:xfrm>
            <a:off x="243389" y="1506181"/>
            <a:ext cx="1143394" cy="1"/>
          </a:xfrm>
          <a:prstGeom prst="line">
            <a:avLst/>
          </a:prstGeom>
          <a:ln w="25400">
            <a:solidFill>
              <a:srgbClr val="000000"/>
            </a:solidFill>
            <a:miter lim="400000"/>
          </a:ln>
        </p:spPr>
        <p:txBody>
          <a:bodyPr lIns="0" tIns="0" rIns="0" bIns="0" anchor="ctr"/>
          <a:lstStyle/>
          <a:p>
            <a:pPr defTabSz="228600" hangingPunct="0">
              <a:defRPr sz="1200" i="0"/>
            </a:pPr>
            <a:endParaRPr sz="600" kern="0" dirty="0">
              <a:solidFill>
                <a:srgbClr val="000000"/>
              </a:solidFill>
              <a:latin typeface="Helvetica"/>
              <a:cs typeface="Helvetica"/>
              <a:sym typeface="Helvetica"/>
            </a:endParaRPr>
          </a:p>
        </p:txBody>
      </p:sp>
      <p:sp>
        <p:nvSpPr>
          <p:cNvPr id="83" name="Textfeld 82">
            <a:extLst>
              <a:ext uri="{FF2B5EF4-FFF2-40B4-BE49-F238E27FC236}">
                <a16:creationId xmlns:a16="http://schemas.microsoft.com/office/drawing/2014/main" id="{8CF9B54C-CCA2-4F33-9951-5D2E50E6461B}"/>
              </a:ext>
            </a:extLst>
          </p:cNvPr>
          <p:cNvSpPr txBox="1"/>
          <p:nvPr/>
        </p:nvSpPr>
        <p:spPr>
          <a:xfrm>
            <a:off x="313096" y="4268897"/>
            <a:ext cx="5197707" cy="1131079"/>
          </a:xfrm>
          <a:prstGeom prst="rect">
            <a:avLst/>
          </a:prstGeom>
          <a:noFill/>
        </p:spPr>
        <p:txBody>
          <a:bodyPr wrap="square">
            <a:spAutoFit/>
          </a:bodyPr>
          <a:lstStyle/>
          <a:p>
            <a:pPr defTabSz="914411"/>
            <a:r>
              <a:rPr lang="de-DE" sz="1300" b="1" dirty="0">
                <a:solidFill>
                  <a:prstClr val="black"/>
                </a:solidFill>
              </a:rPr>
              <a:t>RELIEF STROKE </a:t>
            </a:r>
            <a:r>
              <a:rPr lang="de-DE" sz="1300" b="1" dirty="0">
                <a:solidFill>
                  <a:prstClr val="black"/>
                </a:solidFill>
                <a:latin typeface="Calibri"/>
              </a:rPr>
              <a:t>3</a:t>
            </a:r>
          </a:p>
          <a:p>
            <a:pPr defTabSz="914411"/>
            <a:r>
              <a:rPr lang="de-DE" sz="1300" dirty="0">
                <a:solidFill>
                  <a:prstClr val="black"/>
                </a:solidFill>
              </a:rPr>
              <a:t>Attention </a:t>
            </a:r>
            <a:r>
              <a:rPr lang="de-DE" sz="1300" dirty="0" err="1">
                <a:solidFill>
                  <a:prstClr val="black"/>
                </a:solidFill>
              </a:rPr>
              <a:t>Exception</a:t>
            </a:r>
            <a:r>
              <a:rPr lang="de-DE" sz="1300" dirty="0">
                <a:solidFill>
                  <a:prstClr val="black"/>
                </a:solidFill>
              </a:rPr>
              <a:t>: Middle </a:t>
            </a:r>
            <a:r>
              <a:rPr lang="de-DE" sz="1300" dirty="0" err="1">
                <a:solidFill>
                  <a:prstClr val="black"/>
                </a:solidFill>
              </a:rPr>
              <a:t>fingertips</a:t>
            </a:r>
            <a:r>
              <a:rPr lang="de-DE" sz="1300" dirty="0">
                <a:solidFill>
                  <a:prstClr val="black"/>
                </a:solidFill>
              </a:rPr>
              <a:t>
Position </a:t>
            </a:r>
            <a:r>
              <a:rPr lang="de-DE" sz="1300" dirty="0">
                <a:solidFill>
                  <a:prstClr val="black"/>
                </a:solidFill>
                <a:latin typeface="Calibri"/>
              </a:rPr>
              <a:t>1</a:t>
            </a:r>
            <a:r>
              <a:rPr lang="de-DE" sz="1300" dirty="0">
                <a:solidFill>
                  <a:prstClr val="black"/>
                </a:solidFill>
              </a:rPr>
              <a:t>: </a:t>
            </a:r>
            <a:r>
              <a:rPr lang="de-DE" sz="1300" dirty="0" err="1">
                <a:solidFill>
                  <a:prstClr val="black"/>
                </a:solidFill>
              </a:rPr>
              <a:t>Nose</a:t>
            </a:r>
            <a:r>
              <a:rPr lang="de-DE" sz="1300" dirty="0">
                <a:solidFill>
                  <a:prstClr val="black"/>
                </a:solidFill>
              </a:rPr>
              <a:t> </a:t>
            </a:r>
            <a:r>
              <a:rPr lang="de-DE" sz="1300" dirty="0" err="1">
                <a:solidFill>
                  <a:prstClr val="black"/>
                </a:solidFill>
              </a:rPr>
              <a:t>tip</a:t>
            </a:r>
            <a:r>
              <a:rPr lang="de-DE" sz="1300" dirty="0">
                <a:solidFill>
                  <a:prstClr val="black"/>
                </a:solidFill>
              </a:rPr>
              <a:t> 
Position </a:t>
            </a:r>
            <a:r>
              <a:rPr lang="de-DE" sz="1300" dirty="0">
                <a:solidFill>
                  <a:prstClr val="black"/>
                </a:solidFill>
                <a:latin typeface="Calibri"/>
              </a:rPr>
              <a:t>2</a:t>
            </a:r>
            <a:r>
              <a:rPr lang="de-DE" sz="1300" dirty="0">
                <a:solidFill>
                  <a:prstClr val="black"/>
                </a:solidFill>
              </a:rPr>
              <a:t>: </a:t>
            </a:r>
            <a:r>
              <a:rPr lang="de-DE" sz="1300" dirty="0" err="1">
                <a:solidFill>
                  <a:prstClr val="black"/>
                </a:solidFill>
              </a:rPr>
              <a:t>Nose</a:t>
            </a:r>
            <a:r>
              <a:rPr lang="de-DE" sz="1300" dirty="0">
                <a:solidFill>
                  <a:prstClr val="black"/>
                </a:solidFill>
              </a:rPr>
              <a:t> </a:t>
            </a:r>
            <a:r>
              <a:rPr lang="de-DE" sz="1300" dirty="0" err="1">
                <a:solidFill>
                  <a:prstClr val="black"/>
                </a:solidFill>
              </a:rPr>
              <a:t>bridge</a:t>
            </a:r>
            <a:r>
              <a:rPr lang="de-DE" sz="1300" dirty="0">
                <a:solidFill>
                  <a:prstClr val="black"/>
                </a:solidFill>
              </a:rPr>
              <a:t>
Position </a:t>
            </a:r>
            <a:r>
              <a:rPr lang="de-DE" sz="1300" dirty="0">
                <a:solidFill>
                  <a:prstClr val="black"/>
                </a:solidFill>
                <a:latin typeface="Calibri"/>
              </a:rPr>
              <a:t>3: </a:t>
            </a:r>
            <a:r>
              <a:rPr lang="de-DE" sz="1300" dirty="0">
                <a:solidFill>
                  <a:prstClr val="black"/>
                </a:solidFill>
              </a:rPr>
              <a:t>Nasal root</a:t>
            </a:r>
            <a:endParaRPr lang="de-DE" sz="1300" dirty="0">
              <a:solidFill>
                <a:prstClr val="black"/>
              </a:solidFill>
              <a:latin typeface="Calibri"/>
            </a:endParaRPr>
          </a:p>
        </p:txBody>
      </p:sp>
      <p:sp>
        <p:nvSpPr>
          <p:cNvPr id="165" name="Textfeld 164">
            <a:extLst>
              <a:ext uri="{FF2B5EF4-FFF2-40B4-BE49-F238E27FC236}">
                <a16:creationId xmlns:a16="http://schemas.microsoft.com/office/drawing/2014/main" id="{0A6E9D8F-2001-4B47-905B-92D604F1F062}"/>
              </a:ext>
            </a:extLst>
          </p:cNvPr>
          <p:cNvSpPr txBox="1"/>
          <p:nvPr/>
        </p:nvSpPr>
        <p:spPr>
          <a:xfrm>
            <a:off x="313096" y="5804708"/>
            <a:ext cx="3557588" cy="923330"/>
          </a:xfrm>
          <a:prstGeom prst="rect">
            <a:avLst/>
          </a:prstGeom>
          <a:noFill/>
        </p:spPr>
        <p:txBody>
          <a:bodyPr wrap="square">
            <a:spAutoFit/>
          </a:bodyPr>
          <a:lstStyle/>
          <a:p>
            <a:pPr defTabSz="914411"/>
            <a:r>
              <a:rPr lang="de-DE" sz="1300" b="1" dirty="0">
                <a:solidFill>
                  <a:prstClr val="black"/>
                </a:solidFill>
              </a:rPr>
              <a:t>RELIEF STROKE </a:t>
            </a:r>
            <a:r>
              <a:rPr lang="de-DE" sz="1300" b="1" dirty="0">
                <a:solidFill>
                  <a:prstClr val="black"/>
                </a:solidFill>
                <a:latin typeface="Calibri"/>
              </a:rPr>
              <a:t>4</a:t>
            </a:r>
          </a:p>
          <a:p>
            <a:pPr defTabSz="914411"/>
            <a:r>
              <a:rPr lang="de-DE" sz="1300" dirty="0">
                <a:solidFill>
                  <a:prstClr val="black"/>
                </a:solidFill>
                <a:latin typeface="Calibri"/>
              </a:rPr>
              <a:t>Position 1: </a:t>
            </a:r>
            <a:r>
              <a:rPr lang="de-DE" sz="1300" dirty="0">
                <a:solidFill>
                  <a:prstClr val="black"/>
                </a:solidFill>
              </a:rPr>
              <a:t>Lower </a:t>
            </a:r>
            <a:r>
              <a:rPr lang="de-DE" sz="1300" dirty="0" err="1">
                <a:solidFill>
                  <a:prstClr val="black"/>
                </a:solidFill>
              </a:rPr>
              <a:t>eyelid</a:t>
            </a:r>
            <a:r>
              <a:rPr lang="de-DE" sz="1300" dirty="0">
                <a:solidFill>
                  <a:prstClr val="black"/>
                </a:solidFill>
              </a:rPr>
              <a:t> - </a:t>
            </a:r>
            <a:r>
              <a:rPr lang="de-DE" sz="1300" dirty="0" err="1">
                <a:solidFill>
                  <a:prstClr val="black"/>
                </a:solidFill>
              </a:rPr>
              <a:t>eyes</a:t>
            </a:r>
            <a:r>
              <a:rPr lang="de-DE" sz="1300" dirty="0">
                <a:solidFill>
                  <a:prstClr val="black"/>
                </a:solidFill>
              </a:rPr>
              <a:t>
Position </a:t>
            </a:r>
            <a:r>
              <a:rPr lang="de-DE" sz="1300" dirty="0">
                <a:solidFill>
                  <a:prstClr val="black"/>
                </a:solidFill>
                <a:latin typeface="Calibri"/>
              </a:rPr>
              <a:t>2: </a:t>
            </a:r>
            <a:r>
              <a:rPr lang="de-DE" sz="1300" dirty="0">
                <a:solidFill>
                  <a:prstClr val="black"/>
                </a:solidFill>
              </a:rPr>
              <a:t>Tempels 
</a:t>
            </a:r>
            <a:endParaRPr lang="de-DE" sz="1300" dirty="0">
              <a:solidFill>
                <a:prstClr val="black"/>
              </a:solidFill>
              <a:latin typeface="Calibri"/>
            </a:endParaRPr>
          </a:p>
        </p:txBody>
      </p:sp>
      <p:sp>
        <p:nvSpPr>
          <p:cNvPr id="178" name="Textfeld 177">
            <a:extLst>
              <a:ext uri="{FF2B5EF4-FFF2-40B4-BE49-F238E27FC236}">
                <a16:creationId xmlns:a16="http://schemas.microsoft.com/office/drawing/2014/main" id="{003AC5E3-383D-4A49-846D-C9DF467F70E3}"/>
              </a:ext>
            </a:extLst>
          </p:cNvPr>
          <p:cNvSpPr txBox="1"/>
          <p:nvPr/>
        </p:nvSpPr>
        <p:spPr>
          <a:xfrm>
            <a:off x="313097" y="6975218"/>
            <a:ext cx="3557588" cy="692497"/>
          </a:xfrm>
          <a:prstGeom prst="rect">
            <a:avLst/>
          </a:prstGeom>
          <a:noFill/>
        </p:spPr>
        <p:txBody>
          <a:bodyPr wrap="square">
            <a:spAutoFit/>
          </a:bodyPr>
          <a:lstStyle/>
          <a:p>
            <a:pPr defTabSz="914411"/>
            <a:r>
              <a:rPr lang="de-DE" sz="1300" b="1" dirty="0">
                <a:solidFill>
                  <a:prstClr val="black"/>
                </a:solidFill>
              </a:rPr>
              <a:t>RELIEF STROKE </a:t>
            </a:r>
            <a:r>
              <a:rPr lang="de-DE" sz="1300" b="1" dirty="0">
                <a:solidFill>
                  <a:prstClr val="black"/>
                </a:solidFill>
                <a:latin typeface="Calibri"/>
              </a:rPr>
              <a:t>5</a:t>
            </a:r>
          </a:p>
          <a:p>
            <a:pPr defTabSz="914411"/>
            <a:r>
              <a:rPr lang="de-DE" sz="1300" dirty="0">
                <a:solidFill>
                  <a:prstClr val="black"/>
                </a:solidFill>
                <a:latin typeface="Calibri"/>
              </a:rPr>
              <a:t>Position 1: </a:t>
            </a:r>
            <a:r>
              <a:rPr lang="de-DE" sz="1300" dirty="0" err="1">
                <a:solidFill>
                  <a:prstClr val="black"/>
                </a:solidFill>
              </a:rPr>
              <a:t>Eyebrows</a:t>
            </a:r>
            <a:r>
              <a:rPr lang="de-DE" sz="1300" dirty="0">
                <a:solidFill>
                  <a:prstClr val="black"/>
                </a:solidFill>
              </a:rPr>
              <a:t>
Position </a:t>
            </a:r>
            <a:r>
              <a:rPr lang="de-DE" sz="1300" dirty="0">
                <a:solidFill>
                  <a:prstClr val="black"/>
                </a:solidFill>
                <a:latin typeface="Calibri"/>
              </a:rPr>
              <a:t>2: </a:t>
            </a:r>
            <a:r>
              <a:rPr lang="de-DE" sz="1300" dirty="0">
                <a:solidFill>
                  <a:prstClr val="black"/>
                </a:solidFill>
              </a:rPr>
              <a:t>Tempels</a:t>
            </a:r>
            <a:endParaRPr lang="de-DE" sz="1300" dirty="0">
              <a:solidFill>
                <a:prstClr val="black"/>
              </a:solidFill>
              <a:latin typeface="Calibri"/>
            </a:endParaRPr>
          </a:p>
        </p:txBody>
      </p:sp>
      <p:sp>
        <p:nvSpPr>
          <p:cNvPr id="191" name="Textfeld 190">
            <a:extLst>
              <a:ext uri="{FF2B5EF4-FFF2-40B4-BE49-F238E27FC236}">
                <a16:creationId xmlns:a16="http://schemas.microsoft.com/office/drawing/2014/main" id="{7CAFF13C-715B-484E-B1C4-1EE30148C90C}"/>
              </a:ext>
            </a:extLst>
          </p:cNvPr>
          <p:cNvSpPr txBox="1"/>
          <p:nvPr/>
        </p:nvSpPr>
        <p:spPr>
          <a:xfrm>
            <a:off x="315203" y="8113511"/>
            <a:ext cx="3557588" cy="892552"/>
          </a:xfrm>
          <a:prstGeom prst="rect">
            <a:avLst/>
          </a:prstGeom>
          <a:noFill/>
        </p:spPr>
        <p:txBody>
          <a:bodyPr wrap="square">
            <a:spAutoFit/>
          </a:bodyPr>
          <a:lstStyle/>
          <a:p>
            <a:pPr defTabSz="914411"/>
            <a:r>
              <a:rPr lang="de-DE" sz="1300" b="1" dirty="0">
                <a:solidFill>
                  <a:prstClr val="black"/>
                </a:solidFill>
              </a:rPr>
              <a:t>RELIEF STROKE </a:t>
            </a:r>
            <a:r>
              <a:rPr lang="de-DE" sz="1300" b="1" dirty="0">
                <a:solidFill>
                  <a:prstClr val="black"/>
                </a:solidFill>
                <a:latin typeface="Calibri"/>
              </a:rPr>
              <a:t>6</a:t>
            </a:r>
          </a:p>
          <a:p>
            <a:pPr defTabSz="914411"/>
            <a:r>
              <a:rPr lang="de-DE" sz="1300" dirty="0">
                <a:solidFill>
                  <a:prstClr val="black"/>
                </a:solidFill>
                <a:latin typeface="Calibri"/>
              </a:rPr>
              <a:t>Position 1: </a:t>
            </a:r>
            <a:r>
              <a:rPr lang="de-DE" sz="1300" dirty="0" err="1">
                <a:solidFill>
                  <a:prstClr val="black"/>
                </a:solidFill>
              </a:rPr>
              <a:t>Forehead</a:t>
            </a:r>
            <a:r>
              <a:rPr lang="de-DE" sz="1300" dirty="0">
                <a:solidFill>
                  <a:prstClr val="black"/>
                </a:solidFill>
              </a:rPr>
              <a:t> </a:t>
            </a:r>
            <a:r>
              <a:rPr lang="de-DE" sz="1300" dirty="0" err="1">
                <a:solidFill>
                  <a:prstClr val="black"/>
                </a:solidFill>
              </a:rPr>
              <a:t>center</a:t>
            </a:r>
            <a:r>
              <a:rPr lang="de-DE" sz="1300" dirty="0">
                <a:solidFill>
                  <a:prstClr val="black"/>
                </a:solidFill>
              </a:rPr>
              <a:t>
Position </a:t>
            </a:r>
            <a:r>
              <a:rPr lang="de-DE" sz="1300" dirty="0">
                <a:solidFill>
                  <a:prstClr val="black"/>
                </a:solidFill>
                <a:latin typeface="Calibri"/>
              </a:rPr>
              <a:t>2: </a:t>
            </a:r>
            <a:r>
              <a:rPr lang="de-DE" sz="1300" dirty="0" err="1">
                <a:solidFill>
                  <a:prstClr val="black"/>
                </a:solidFill>
              </a:rPr>
              <a:t>Forehead</a:t>
            </a:r>
            <a:r>
              <a:rPr lang="de-DE" sz="1300" dirty="0">
                <a:solidFill>
                  <a:prstClr val="black"/>
                </a:solidFill>
              </a:rPr>
              <a:t> </a:t>
            </a:r>
            <a:r>
              <a:rPr lang="de-DE" sz="1300" dirty="0" err="1">
                <a:solidFill>
                  <a:prstClr val="black"/>
                </a:solidFill>
              </a:rPr>
              <a:t>side</a:t>
            </a:r>
            <a:r>
              <a:rPr lang="de-DE" sz="1300" dirty="0">
                <a:solidFill>
                  <a:prstClr val="black"/>
                </a:solidFill>
              </a:rPr>
              <a:t> </a:t>
            </a:r>
          </a:p>
          <a:p>
            <a:pPr defTabSz="914411"/>
            <a:r>
              <a:rPr lang="de-DE" sz="1300" dirty="0">
                <a:solidFill>
                  <a:prstClr val="black"/>
                </a:solidFill>
                <a:latin typeface="Calibri"/>
              </a:rPr>
              <a:t>Position 3: </a:t>
            </a:r>
            <a:r>
              <a:rPr lang="de-DE" sz="1300" dirty="0">
                <a:solidFill>
                  <a:prstClr val="black"/>
                </a:solidFill>
              </a:rPr>
              <a:t>Tempels</a:t>
            </a:r>
            <a:endParaRPr lang="de-DE" sz="1300" dirty="0">
              <a:solidFill>
                <a:prstClr val="black"/>
              </a:solidFill>
              <a:latin typeface="Calibri"/>
            </a:endParaRPr>
          </a:p>
        </p:txBody>
      </p:sp>
      <p:sp>
        <p:nvSpPr>
          <p:cNvPr id="229" name="Textfeld 228">
            <a:extLst>
              <a:ext uri="{FF2B5EF4-FFF2-40B4-BE49-F238E27FC236}">
                <a16:creationId xmlns:a16="http://schemas.microsoft.com/office/drawing/2014/main" id="{642567B2-4ACF-4F03-9663-FEEE2FF47E60}"/>
              </a:ext>
            </a:extLst>
          </p:cNvPr>
          <p:cNvSpPr txBox="1"/>
          <p:nvPr/>
        </p:nvSpPr>
        <p:spPr>
          <a:xfrm>
            <a:off x="318216" y="1616064"/>
            <a:ext cx="3357386" cy="923330"/>
          </a:xfrm>
          <a:prstGeom prst="rect">
            <a:avLst/>
          </a:prstGeom>
          <a:noFill/>
        </p:spPr>
        <p:txBody>
          <a:bodyPr wrap="square">
            <a:spAutoFit/>
          </a:bodyPr>
          <a:lstStyle/>
          <a:p>
            <a:pPr defTabSz="914411"/>
            <a:r>
              <a:rPr lang="de-DE" sz="1300" b="1" dirty="0">
                <a:solidFill>
                  <a:prstClr val="black"/>
                </a:solidFill>
              </a:rPr>
              <a:t>RELIEF STROKE 1
</a:t>
            </a:r>
            <a:r>
              <a:rPr lang="de-DE" sz="1300" dirty="0">
                <a:solidFill>
                  <a:prstClr val="black"/>
                </a:solidFill>
                <a:latin typeface="Calibri"/>
              </a:rPr>
              <a:t>Position 1: </a:t>
            </a:r>
            <a:r>
              <a:rPr lang="en-US" sz="1300" dirty="0">
                <a:solidFill>
                  <a:prstClr val="black"/>
                </a:solidFill>
              </a:rPr>
              <a:t>Chin center below the lower lip</a:t>
            </a:r>
            <a:endParaRPr lang="de-DE" sz="1300" dirty="0">
              <a:solidFill>
                <a:prstClr val="black"/>
              </a:solidFill>
              <a:latin typeface="Calibri"/>
            </a:endParaRPr>
          </a:p>
          <a:p>
            <a:pPr defTabSz="914411"/>
            <a:r>
              <a:rPr lang="de-DE" sz="1300" dirty="0">
                <a:solidFill>
                  <a:prstClr val="black"/>
                </a:solidFill>
                <a:latin typeface="Calibri"/>
              </a:rPr>
              <a:t>Position 2: </a:t>
            </a:r>
            <a:r>
              <a:rPr lang="de-DE" sz="1300" dirty="0">
                <a:solidFill>
                  <a:prstClr val="black"/>
                </a:solidFill>
              </a:rPr>
              <a:t>Center </a:t>
            </a:r>
            <a:r>
              <a:rPr lang="de-DE" sz="1300" dirty="0" err="1">
                <a:solidFill>
                  <a:prstClr val="black"/>
                </a:solidFill>
              </a:rPr>
              <a:t>chin</a:t>
            </a:r>
            <a:r>
              <a:rPr lang="de-DE" sz="1300" dirty="0">
                <a:solidFill>
                  <a:prstClr val="black"/>
                </a:solidFill>
              </a:rPr>
              <a:t> bar </a:t>
            </a:r>
            <a:endParaRPr lang="de-DE" sz="1300" dirty="0">
              <a:solidFill>
                <a:prstClr val="black"/>
              </a:solidFill>
              <a:latin typeface="Calibri"/>
            </a:endParaRPr>
          </a:p>
          <a:p>
            <a:pPr defTabSz="914411"/>
            <a:r>
              <a:rPr lang="de-DE" sz="1300" dirty="0">
                <a:solidFill>
                  <a:prstClr val="black"/>
                </a:solidFill>
                <a:latin typeface="Calibri"/>
              </a:rPr>
              <a:t>Position 3: </a:t>
            </a:r>
            <a:r>
              <a:rPr lang="de-DE" sz="1300" dirty="0" err="1">
                <a:solidFill>
                  <a:prstClr val="black"/>
                </a:solidFill>
              </a:rPr>
              <a:t>Temporomandibular</a:t>
            </a:r>
            <a:r>
              <a:rPr lang="de-DE" sz="1300" dirty="0">
                <a:solidFill>
                  <a:prstClr val="black"/>
                </a:solidFill>
              </a:rPr>
              <a:t> </a:t>
            </a:r>
            <a:r>
              <a:rPr lang="de-DE" sz="1300" dirty="0" err="1">
                <a:solidFill>
                  <a:prstClr val="black"/>
                </a:solidFill>
              </a:rPr>
              <a:t>joint</a:t>
            </a:r>
            <a:r>
              <a:rPr lang="de-DE" sz="1300" dirty="0">
                <a:solidFill>
                  <a:prstClr val="black"/>
                </a:solidFill>
              </a:rPr>
              <a:t> angle</a:t>
            </a:r>
            <a:endParaRPr lang="de-DE" sz="1300" dirty="0">
              <a:solidFill>
                <a:prstClr val="black"/>
              </a:solidFill>
              <a:latin typeface="Calibri"/>
            </a:endParaRPr>
          </a:p>
        </p:txBody>
      </p:sp>
      <p:pic>
        <p:nvPicPr>
          <p:cNvPr id="106" name="Grafik 105" descr="Ein Bild, das Text enthält.&#10;&#10;Automatisch generierte Beschreibung">
            <a:extLst>
              <a:ext uri="{FF2B5EF4-FFF2-40B4-BE49-F238E27FC236}">
                <a16:creationId xmlns:a16="http://schemas.microsoft.com/office/drawing/2014/main" id="{31DBBE30-A25C-436C-BD4E-40710DD80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1664" y="201706"/>
            <a:ext cx="1069075" cy="1088338"/>
          </a:xfrm>
          <a:prstGeom prst="rect">
            <a:avLst/>
          </a:prstGeom>
        </p:spPr>
      </p:pic>
      <p:pic>
        <p:nvPicPr>
          <p:cNvPr id="107" name="Grafik 106">
            <a:extLst>
              <a:ext uri="{FF2B5EF4-FFF2-40B4-BE49-F238E27FC236}">
                <a16:creationId xmlns:a16="http://schemas.microsoft.com/office/drawing/2014/main" id="{9482F096-0BF3-A041-84F1-884FFA27B06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56265" y="445829"/>
            <a:ext cx="1813743" cy="562278"/>
          </a:xfrm>
          <a:prstGeom prst="rect">
            <a:avLst/>
          </a:prstGeom>
        </p:spPr>
      </p:pic>
      <p:sp>
        <p:nvSpPr>
          <p:cNvPr id="109" name="Lorem ipsum dolor sit amet, consetetur sadipscing elitr, sed diam nonumy eirmod tempor invidunt ut labore et dolore magna aliquyam erat, sed diam voluptua. At vero eos et accusam et justo duo dolores et ea rebum.">
            <a:extLst>
              <a:ext uri="{FF2B5EF4-FFF2-40B4-BE49-F238E27FC236}">
                <a16:creationId xmlns:a16="http://schemas.microsoft.com/office/drawing/2014/main" id="{0AB20683-2CE9-62AA-6A60-CFF8632B48EE}"/>
              </a:ext>
            </a:extLst>
          </p:cNvPr>
          <p:cNvSpPr txBox="1"/>
          <p:nvPr/>
        </p:nvSpPr>
        <p:spPr>
          <a:xfrm>
            <a:off x="349497" y="1105641"/>
            <a:ext cx="6113308" cy="364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lgn="ctr">
              <a:defRPr i="0"/>
            </a:lvl1pPr>
          </a:lstStyle>
          <a:p>
            <a:pPr algn="l"/>
            <a:r>
              <a:rPr lang="de-DE" sz="1900" dirty="0"/>
              <a:t>BIODROGA – DRAIN MASSAGE</a:t>
            </a:r>
          </a:p>
        </p:txBody>
      </p:sp>
      <p:pic>
        <p:nvPicPr>
          <p:cNvPr id="11" name="Grafik 10">
            <a:extLst>
              <a:ext uri="{FF2B5EF4-FFF2-40B4-BE49-F238E27FC236}">
                <a16:creationId xmlns:a16="http://schemas.microsoft.com/office/drawing/2014/main" id="{D17668BE-CDD7-E7F6-20D3-8D2843140D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5794" y="1612340"/>
            <a:ext cx="881158" cy="1366071"/>
          </a:xfrm>
          <a:prstGeom prst="rect">
            <a:avLst/>
          </a:prstGeom>
        </p:spPr>
      </p:pic>
      <p:pic>
        <p:nvPicPr>
          <p:cNvPr id="13" name="Grafik 12">
            <a:extLst>
              <a:ext uri="{FF2B5EF4-FFF2-40B4-BE49-F238E27FC236}">
                <a16:creationId xmlns:a16="http://schemas.microsoft.com/office/drawing/2014/main" id="{49190EFE-35D3-24F0-867E-027F439960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6564" y="2959564"/>
            <a:ext cx="881158" cy="1302340"/>
          </a:xfrm>
          <a:prstGeom prst="rect">
            <a:avLst/>
          </a:prstGeom>
        </p:spPr>
      </p:pic>
      <p:pic>
        <p:nvPicPr>
          <p:cNvPr id="15" name="Grafik 14">
            <a:extLst>
              <a:ext uri="{FF2B5EF4-FFF2-40B4-BE49-F238E27FC236}">
                <a16:creationId xmlns:a16="http://schemas.microsoft.com/office/drawing/2014/main" id="{B8A16512-608E-CDC8-5967-C803F08037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9443" y="4258310"/>
            <a:ext cx="895367" cy="1323340"/>
          </a:xfrm>
          <a:prstGeom prst="rect">
            <a:avLst/>
          </a:prstGeom>
        </p:spPr>
      </p:pic>
      <p:pic>
        <p:nvPicPr>
          <p:cNvPr id="17" name="Grafik 16">
            <a:extLst>
              <a:ext uri="{FF2B5EF4-FFF2-40B4-BE49-F238E27FC236}">
                <a16:creationId xmlns:a16="http://schemas.microsoft.com/office/drawing/2014/main" id="{1CAD146A-0C38-9B73-5ED1-99011645B4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73507" y="5576673"/>
            <a:ext cx="881158" cy="1305111"/>
          </a:xfrm>
          <a:prstGeom prst="rect">
            <a:avLst/>
          </a:prstGeom>
        </p:spPr>
      </p:pic>
      <p:pic>
        <p:nvPicPr>
          <p:cNvPr id="21" name="Grafik 20">
            <a:extLst>
              <a:ext uri="{FF2B5EF4-FFF2-40B4-BE49-F238E27FC236}">
                <a16:creationId xmlns:a16="http://schemas.microsoft.com/office/drawing/2014/main" id="{3C62FEB0-5F1B-7A02-60C3-575E826021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79423" y="6857843"/>
            <a:ext cx="883929" cy="1302340"/>
          </a:xfrm>
          <a:prstGeom prst="rect">
            <a:avLst/>
          </a:prstGeom>
        </p:spPr>
      </p:pic>
      <p:sp>
        <p:nvSpPr>
          <p:cNvPr id="3" name="Foliennummernplatzhalter 2">
            <a:extLst>
              <a:ext uri="{FF2B5EF4-FFF2-40B4-BE49-F238E27FC236}">
                <a16:creationId xmlns:a16="http://schemas.microsoft.com/office/drawing/2014/main" id="{A1AD2B51-8499-DE84-C2BF-BDD3D50DF723}"/>
              </a:ext>
            </a:extLst>
          </p:cNvPr>
          <p:cNvSpPr>
            <a:spLocks noGrp="1"/>
          </p:cNvSpPr>
          <p:nvPr>
            <p:ph type="sldNum" sz="quarter" idx="12"/>
          </p:nvPr>
        </p:nvSpPr>
        <p:spPr>
          <a:xfrm>
            <a:off x="4843463" y="9324278"/>
            <a:ext cx="1543050" cy="527402"/>
          </a:xfrm>
        </p:spPr>
        <p:txBody>
          <a:bodyPr/>
          <a:lstStyle/>
          <a:p>
            <a:fld id="{30CF3D7A-1FAC-477B-ADB9-F6BA517B5BFA}" type="slidenum">
              <a:rPr lang="de-DE" sz="1200" smtClean="0">
                <a:solidFill>
                  <a:schemeClr val="tx1"/>
                </a:solidFill>
              </a:rPr>
              <a:t>10</a:t>
            </a:fld>
            <a:endParaRPr lang="de-DE" sz="1200" dirty="0">
              <a:solidFill>
                <a:schemeClr val="tx1"/>
              </a:solidFill>
            </a:endParaRPr>
          </a:p>
        </p:txBody>
      </p:sp>
    </p:spTree>
    <p:extLst>
      <p:ext uri="{BB962C8B-B14F-4D97-AF65-F5344CB8AC3E}">
        <p14:creationId xmlns:p14="http://schemas.microsoft.com/office/powerpoint/2010/main" val="903232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83B56D89-04F0-4DB3-A132-9DC10289FDA8}"/>
              </a:ext>
            </a:extLst>
          </p:cNvPr>
          <p:cNvSpPr txBox="1"/>
          <p:nvPr/>
        </p:nvSpPr>
        <p:spPr>
          <a:xfrm>
            <a:off x="314876" y="3008055"/>
            <a:ext cx="5234840" cy="923330"/>
          </a:xfrm>
          <a:prstGeom prst="rect">
            <a:avLst/>
          </a:prstGeom>
          <a:noFill/>
        </p:spPr>
        <p:txBody>
          <a:bodyPr wrap="square">
            <a:spAutoFit/>
          </a:bodyPr>
          <a:lstStyle/>
          <a:p>
            <a:pPr defTabSz="914411"/>
            <a:r>
              <a:rPr lang="de-DE" sz="1300" b="1" dirty="0">
                <a:solidFill>
                  <a:prstClr val="black"/>
                </a:solidFill>
                <a:latin typeface="Calibri"/>
              </a:rPr>
              <a:t>DRAIN STROKE 2</a:t>
            </a:r>
          </a:p>
          <a:p>
            <a:pPr defTabSz="914411"/>
            <a:r>
              <a:rPr lang="de-DE" sz="1300" dirty="0">
                <a:solidFill>
                  <a:prstClr val="black"/>
                </a:solidFill>
                <a:latin typeface="Calibri"/>
              </a:rPr>
              <a:t>Position 1: </a:t>
            </a:r>
            <a:r>
              <a:rPr lang="de-DE" sz="1300" dirty="0">
                <a:solidFill>
                  <a:prstClr val="black"/>
                </a:solidFill>
              </a:rPr>
              <a:t>Intermediate </a:t>
            </a:r>
            <a:r>
              <a:rPr lang="de-DE" sz="1300" dirty="0" err="1">
                <a:solidFill>
                  <a:prstClr val="black"/>
                </a:solidFill>
              </a:rPr>
              <a:t>station</a:t>
            </a:r>
            <a:r>
              <a:rPr lang="de-DE" sz="1300" dirty="0">
                <a:solidFill>
                  <a:prstClr val="black"/>
                </a:solidFill>
              </a:rPr>
              <a:t>, </a:t>
            </a:r>
            <a:r>
              <a:rPr lang="de-DE" sz="1300" dirty="0" err="1">
                <a:solidFill>
                  <a:prstClr val="black"/>
                </a:solidFill>
              </a:rPr>
              <a:t>center</a:t>
            </a:r>
            <a:r>
              <a:rPr lang="de-DE" sz="1300" dirty="0">
                <a:solidFill>
                  <a:prstClr val="black"/>
                </a:solidFill>
              </a:rPr>
              <a:t> lateral neck
Position </a:t>
            </a:r>
            <a:r>
              <a:rPr lang="de-DE" sz="1300" dirty="0">
                <a:solidFill>
                  <a:prstClr val="black"/>
                </a:solidFill>
                <a:latin typeface="Calibri"/>
              </a:rPr>
              <a:t>2: </a:t>
            </a:r>
            <a:r>
              <a:rPr lang="de-DE" sz="1300" dirty="0">
                <a:solidFill>
                  <a:prstClr val="black"/>
                </a:solidFill>
              </a:rPr>
              <a:t>Terminus, in </a:t>
            </a:r>
            <a:r>
              <a:rPr lang="de-DE" sz="1300" dirty="0" err="1">
                <a:solidFill>
                  <a:prstClr val="black"/>
                </a:solidFill>
              </a:rPr>
              <a:t>collarbone</a:t>
            </a:r>
            <a:r>
              <a:rPr lang="de-DE" sz="1300" dirty="0">
                <a:solidFill>
                  <a:prstClr val="black"/>
                </a:solidFill>
              </a:rPr>
              <a:t> </a:t>
            </a:r>
            <a:r>
              <a:rPr lang="de-DE" sz="1300" dirty="0" err="1">
                <a:solidFill>
                  <a:prstClr val="black"/>
                </a:solidFill>
              </a:rPr>
              <a:t>pit</a:t>
            </a:r>
            <a:r>
              <a:rPr lang="de-DE" sz="1300" dirty="0">
                <a:solidFill>
                  <a:prstClr val="black"/>
                </a:solidFill>
              </a:rPr>
              <a:t>
Position </a:t>
            </a:r>
            <a:r>
              <a:rPr lang="de-DE" sz="1300" dirty="0">
                <a:solidFill>
                  <a:prstClr val="black"/>
                </a:solidFill>
                <a:latin typeface="Calibri"/>
              </a:rPr>
              <a:t>3: </a:t>
            </a:r>
            <a:r>
              <a:rPr lang="de-DE" sz="1300" dirty="0" err="1">
                <a:solidFill>
                  <a:prstClr val="black"/>
                </a:solidFill>
              </a:rPr>
              <a:t>Décolleté</a:t>
            </a:r>
            <a:endParaRPr lang="de-DE" sz="1300" dirty="0">
              <a:solidFill>
                <a:prstClr val="black"/>
              </a:solidFill>
              <a:latin typeface="Calibri"/>
            </a:endParaRPr>
          </a:p>
        </p:txBody>
      </p:sp>
      <p:sp>
        <p:nvSpPr>
          <p:cNvPr id="16" name="Textfeld 15">
            <a:extLst>
              <a:ext uri="{FF2B5EF4-FFF2-40B4-BE49-F238E27FC236}">
                <a16:creationId xmlns:a16="http://schemas.microsoft.com/office/drawing/2014/main" id="{C3CCDD69-6DBB-4749-AFC8-CB9BC5E06E43}"/>
              </a:ext>
            </a:extLst>
          </p:cNvPr>
          <p:cNvSpPr txBox="1"/>
          <p:nvPr/>
        </p:nvSpPr>
        <p:spPr>
          <a:xfrm>
            <a:off x="318700" y="1635615"/>
            <a:ext cx="4684332" cy="1131079"/>
          </a:xfrm>
          <a:prstGeom prst="rect">
            <a:avLst/>
          </a:prstGeom>
          <a:noFill/>
        </p:spPr>
        <p:txBody>
          <a:bodyPr wrap="square">
            <a:spAutoFit/>
          </a:bodyPr>
          <a:lstStyle/>
          <a:p>
            <a:pPr defTabSz="914411"/>
            <a:r>
              <a:rPr lang="de-DE" sz="1300" b="1" dirty="0">
                <a:solidFill>
                  <a:prstClr val="black"/>
                </a:solidFill>
                <a:latin typeface="Calibri"/>
              </a:rPr>
              <a:t>DRAIN STROKE 1</a:t>
            </a:r>
          </a:p>
          <a:p>
            <a:pPr defTabSz="914411"/>
            <a:r>
              <a:rPr lang="de-DE" sz="1300" dirty="0">
                <a:solidFill>
                  <a:prstClr val="black"/>
                </a:solidFill>
                <a:latin typeface="Calibri"/>
              </a:rPr>
              <a:t>Position 1: </a:t>
            </a:r>
            <a:r>
              <a:rPr lang="de-DE" sz="1300" dirty="0">
                <a:solidFill>
                  <a:prstClr val="black"/>
                </a:solidFill>
              </a:rPr>
              <a:t>Middle </a:t>
            </a:r>
            <a:r>
              <a:rPr lang="de-DE" sz="1300" dirty="0" err="1">
                <a:solidFill>
                  <a:prstClr val="black"/>
                </a:solidFill>
              </a:rPr>
              <a:t>of</a:t>
            </a:r>
            <a:r>
              <a:rPr lang="de-DE" sz="1300" dirty="0">
                <a:solidFill>
                  <a:prstClr val="black"/>
                </a:solidFill>
              </a:rPr>
              <a:t> </a:t>
            </a:r>
            <a:r>
              <a:rPr lang="de-DE" sz="1300" dirty="0" err="1">
                <a:solidFill>
                  <a:prstClr val="black"/>
                </a:solidFill>
              </a:rPr>
              <a:t>the</a:t>
            </a:r>
            <a:r>
              <a:rPr lang="de-DE" sz="1300" dirty="0">
                <a:solidFill>
                  <a:prstClr val="black"/>
                </a:solidFill>
              </a:rPr>
              <a:t> </a:t>
            </a:r>
            <a:r>
              <a:rPr lang="de-DE" sz="1300" dirty="0" err="1">
                <a:solidFill>
                  <a:prstClr val="black"/>
                </a:solidFill>
              </a:rPr>
              <a:t>ear</a:t>
            </a:r>
            <a:r>
              <a:rPr lang="de-DE" sz="1300" dirty="0">
                <a:solidFill>
                  <a:prstClr val="black"/>
                </a:solidFill>
              </a:rPr>
              <a:t>
Position </a:t>
            </a:r>
            <a:r>
              <a:rPr lang="de-DE" sz="1300" dirty="0">
                <a:solidFill>
                  <a:prstClr val="black"/>
                </a:solidFill>
                <a:latin typeface="Calibri"/>
              </a:rPr>
              <a:t>2: </a:t>
            </a:r>
            <a:r>
              <a:rPr lang="de-DE" sz="1300" dirty="0" err="1">
                <a:solidFill>
                  <a:prstClr val="black"/>
                </a:solidFill>
              </a:rPr>
              <a:t>Temporomandibular</a:t>
            </a:r>
            <a:r>
              <a:rPr lang="de-DE" sz="1300" dirty="0">
                <a:solidFill>
                  <a:prstClr val="black"/>
                </a:solidFill>
              </a:rPr>
              <a:t> </a:t>
            </a:r>
            <a:r>
              <a:rPr lang="de-DE" sz="1300" dirty="0" err="1">
                <a:solidFill>
                  <a:prstClr val="black"/>
                </a:solidFill>
              </a:rPr>
              <a:t>joint</a:t>
            </a:r>
            <a:r>
              <a:rPr lang="de-DE" sz="1300" dirty="0">
                <a:solidFill>
                  <a:prstClr val="black"/>
                </a:solidFill>
              </a:rPr>
              <a:t>
Position </a:t>
            </a:r>
            <a:r>
              <a:rPr lang="de-DE" sz="1300" dirty="0">
                <a:solidFill>
                  <a:prstClr val="black"/>
                </a:solidFill>
                <a:latin typeface="Calibri"/>
              </a:rPr>
              <a:t>3: </a:t>
            </a:r>
            <a:r>
              <a:rPr lang="fr-FR" sz="1300" dirty="0" err="1">
                <a:solidFill>
                  <a:prstClr val="black"/>
                </a:solidFill>
              </a:rPr>
              <a:t>Profundus</a:t>
            </a:r>
            <a:r>
              <a:rPr lang="fr-FR" sz="1300" dirty="0">
                <a:solidFill>
                  <a:prstClr val="black"/>
                </a:solidFill>
              </a:rPr>
              <a:t> - Attention Exception: 20 * </a:t>
            </a:r>
            <a:r>
              <a:rPr lang="fr-FR" sz="1300" dirty="0" err="1">
                <a:solidFill>
                  <a:prstClr val="black"/>
                </a:solidFill>
              </a:rPr>
              <a:t>Pumps</a:t>
            </a:r>
            <a:r>
              <a:rPr lang="fr-FR" sz="1300" dirty="0">
                <a:solidFill>
                  <a:prstClr val="black"/>
                </a:solidFill>
              </a:rPr>
              <a:t> </a:t>
            </a:r>
            <a:endParaRPr lang="de-DE" sz="1300" dirty="0">
              <a:solidFill>
                <a:prstClr val="black"/>
              </a:solidFill>
              <a:latin typeface="Calibri"/>
            </a:endParaRPr>
          </a:p>
          <a:p>
            <a:pPr defTabSz="914411"/>
            <a:endParaRPr lang="de-DE" sz="1300" dirty="0">
              <a:solidFill>
                <a:prstClr val="black"/>
              </a:solidFill>
              <a:latin typeface="Calibri"/>
            </a:endParaRPr>
          </a:p>
        </p:txBody>
      </p:sp>
      <p:sp>
        <p:nvSpPr>
          <p:cNvPr id="121" name="Rechteck 120">
            <a:extLst>
              <a:ext uri="{FF2B5EF4-FFF2-40B4-BE49-F238E27FC236}">
                <a16:creationId xmlns:a16="http://schemas.microsoft.com/office/drawing/2014/main" id="{61B102EF-CB3E-4C5F-8FBB-79CF89604704}"/>
              </a:ext>
            </a:extLst>
          </p:cNvPr>
          <p:cNvSpPr/>
          <p:nvPr/>
        </p:nvSpPr>
        <p:spPr>
          <a:xfrm rot="16200000">
            <a:off x="3150213" y="-2326659"/>
            <a:ext cx="553883" cy="6070547"/>
          </a:xfrm>
          <a:prstGeom prst="rect">
            <a:avLst/>
          </a:prstGeom>
          <a:solidFill>
            <a:srgbClr val="ECECEC"/>
          </a:solidFill>
          <a:ln w="12700" cap="flat">
            <a:noFill/>
            <a:miter lim="400000"/>
          </a:ln>
          <a:effectLst/>
          <a:sp3d/>
        </p:spPr>
        <p:txBody>
          <a:bodyPr rot="0" spcFirstLastPara="1" vertOverflow="overflow" horzOverflow="overflow" vert="horz" wrap="square" lIns="71437" tIns="71437" rIns="71437" bIns="71437" numCol="1" spcCol="38100" rtlCol="0" anchor="ctr">
            <a:spAutoFit/>
          </a:bodyPr>
          <a:lstStyle/>
          <a:p>
            <a:pPr marL="0" marR="0" lvl="0" indent="0" defTabSz="821531" eaLnBrk="1" fontAlgn="auto" latinLnBrk="0" hangingPunct="0">
              <a:lnSpc>
                <a:spcPct val="100000"/>
              </a:lnSpc>
              <a:spcBef>
                <a:spcPts val="0"/>
              </a:spcBef>
              <a:spcAft>
                <a:spcPts val="0"/>
              </a:spcAft>
              <a:buClrTx/>
              <a:buSzTx/>
              <a:buFontTx/>
              <a:buNone/>
              <a:tabLst/>
              <a:defRPr/>
            </a:pPr>
            <a:endParaRPr kumimoji="0" lang="de-DE" sz="3000" b="0" i="0" u="none" strike="noStrike" kern="0" cap="none" spc="0" normalizeH="0" baseline="0" noProof="0" dirty="0">
              <a:ln>
                <a:noFill/>
              </a:ln>
              <a:solidFill>
                <a:srgbClr val="000000"/>
              </a:solidFill>
              <a:effectLst/>
              <a:uLnTx/>
              <a:uFillTx/>
              <a:latin typeface="Helvetica"/>
              <a:cs typeface="Helvetica"/>
              <a:sym typeface="Helvetica"/>
            </a:endParaRPr>
          </a:p>
        </p:txBody>
      </p:sp>
      <p:sp>
        <p:nvSpPr>
          <p:cNvPr id="125" name="Linie">
            <a:extLst>
              <a:ext uri="{FF2B5EF4-FFF2-40B4-BE49-F238E27FC236}">
                <a16:creationId xmlns:a16="http://schemas.microsoft.com/office/drawing/2014/main" id="{2C00DBBF-0981-45BA-BC5C-7C7138237D08}"/>
              </a:ext>
            </a:extLst>
          </p:cNvPr>
          <p:cNvSpPr/>
          <p:nvPr/>
        </p:nvSpPr>
        <p:spPr>
          <a:xfrm>
            <a:off x="243389" y="1506181"/>
            <a:ext cx="1143394" cy="1"/>
          </a:xfrm>
          <a:prstGeom prst="line">
            <a:avLst/>
          </a:prstGeom>
          <a:ln w="25400">
            <a:solidFill>
              <a:srgbClr val="000000"/>
            </a:solidFill>
            <a:miter lim="400000"/>
          </a:ln>
        </p:spPr>
        <p:txBody>
          <a:bodyPr lIns="0" tIns="0" rIns="0" bIns="0" anchor="ctr"/>
          <a:lstStyle/>
          <a:p>
            <a:pPr defTabSz="228600" hangingPunct="0">
              <a:defRPr sz="1200" i="0"/>
            </a:pPr>
            <a:endParaRPr sz="600" kern="0" dirty="0">
              <a:solidFill>
                <a:srgbClr val="000000"/>
              </a:solidFill>
              <a:latin typeface="Helvetica"/>
              <a:cs typeface="Helvetica"/>
              <a:sym typeface="Helvetica"/>
            </a:endParaRPr>
          </a:p>
        </p:txBody>
      </p:sp>
      <p:sp>
        <p:nvSpPr>
          <p:cNvPr id="126" name="Textfeld 125">
            <a:extLst>
              <a:ext uri="{FF2B5EF4-FFF2-40B4-BE49-F238E27FC236}">
                <a16:creationId xmlns:a16="http://schemas.microsoft.com/office/drawing/2014/main" id="{0B67D011-3E3B-48CB-9556-FD6B64E43F79}"/>
              </a:ext>
            </a:extLst>
          </p:cNvPr>
          <p:cNvSpPr txBox="1"/>
          <p:nvPr/>
        </p:nvSpPr>
        <p:spPr>
          <a:xfrm>
            <a:off x="314876" y="4335672"/>
            <a:ext cx="5234840" cy="492443"/>
          </a:xfrm>
          <a:prstGeom prst="rect">
            <a:avLst/>
          </a:prstGeom>
          <a:noFill/>
        </p:spPr>
        <p:txBody>
          <a:bodyPr wrap="square">
            <a:spAutoFit/>
          </a:bodyPr>
          <a:lstStyle/>
          <a:p>
            <a:pPr defTabSz="914411"/>
            <a:r>
              <a:rPr lang="de-DE" sz="1300" b="1" dirty="0">
                <a:solidFill>
                  <a:prstClr val="black"/>
                </a:solidFill>
              </a:rPr>
              <a:t>DISMISSAL</a:t>
            </a:r>
            <a:r>
              <a:rPr lang="de-DE" sz="1300" dirty="0">
                <a:solidFill>
                  <a:prstClr val="black"/>
                </a:solidFill>
                <a:latin typeface="Calibri"/>
              </a:rPr>
              <a:t> </a:t>
            </a:r>
            <a:r>
              <a:rPr lang="en-US" sz="1300" dirty="0">
                <a:solidFill>
                  <a:prstClr val="black"/>
                </a:solidFill>
              </a:rPr>
              <a:t>With spread fingers, perform gentle strokes from the sternum to the armpits. Settling back to the starting point. Repeat strokes 5*. </a:t>
            </a:r>
            <a:endParaRPr lang="de-DE" sz="1300" dirty="0">
              <a:solidFill>
                <a:prstClr val="black"/>
              </a:solidFill>
              <a:latin typeface="Calibri"/>
            </a:endParaRPr>
          </a:p>
        </p:txBody>
      </p:sp>
      <p:sp>
        <p:nvSpPr>
          <p:cNvPr id="137" name="Lorem ipsum dolor sit amet, consetetur sadipscing elitr, sed diam nonumy eirmod tempor invidunt ut labore et dolore magna aliquyam erat, sed diam voluptua. At vero eos et accusam et justo duo dolores et ea rebum.">
            <a:extLst>
              <a:ext uri="{FF2B5EF4-FFF2-40B4-BE49-F238E27FC236}">
                <a16:creationId xmlns:a16="http://schemas.microsoft.com/office/drawing/2014/main" id="{5ED079B9-3B4E-4405-92B2-FF0D0F6F975C}"/>
              </a:ext>
            </a:extLst>
          </p:cNvPr>
          <p:cNvSpPr txBox="1"/>
          <p:nvPr/>
        </p:nvSpPr>
        <p:spPr>
          <a:xfrm>
            <a:off x="-921326" y="7656911"/>
            <a:ext cx="6113308" cy="349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lgn="ctr">
              <a:defRPr i="0"/>
            </a:lvl1pPr>
          </a:lstStyle>
          <a:p>
            <a:pPr algn="l"/>
            <a:endParaRPr lang="de-DE" dirty="0"/>
          </a:p>
        </p:txBody>
      </p:sp>
      <p:sp>
        <p:nvSpPr>
          <p:cNvPr id="62" name="Lorem ipsum dolor sit amet, consetetur sadipscing elitr, sed diam nonumy eirmod tempor invidunt ut labore et dolore magna aliquyam erat, sed diam voluptua. At vero eos et accusam et justo duo dolores et ea rebum.">
            <a:extLst>
              <a:ext uri="{FF2B5EF4-FFF2-40B4-BE49-F238E27FC236}">
                <a16:creationId xmlns:a16="http://schemas.microsoft.com/office/drawing/2014/main" id="{2A0B90F3-EAA8-4D8D-B0CE-4F333B90369A}"/>
              </a:ext>
            </a:extLst>
          </p:cNvPr>
          <p:cNvSpPr txBox="1"/>
          <p:nvPr/>
        </p:nvSpPr>
        <p:spPr>
          <a:xfrm>
            <a:off x="349497" y="1105641"/>
            <a:ext cx="6113308" cy="364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lgn="ctr">
              <a:defRPr i="0"/>
            </a:lvl1pPr>
          </a:lstStyle>
          <a:p>
            <a:pPr algn="l"/>
            <a:r>
              <a:rPr lang="de-DE" sz="1900" dirty="0"/>
              <a:t>BIODROGA – DRAIN MASSAGE</a:t>
            </a:r>
          </a:p>
        </p:txBody>
      </p:sp>
      <p:pic>
        <p:nvPicPr>
          <p:cNvPr id="63" name="Grafik 62" descr="Ein Bild, das Text enthält.&#10;&#10;Automatisch generierte Beschreibung">
            <a:extLst>
              <a:ext uri="{FF2B5EF4-FFF2-40B4-BE49-F238E27FC236}">
                <a16:creationId xmlns:a16="http://schemas.microsoft.com/office/drawing/2014/main" id="{E0C3101B-5390-4E0D-875C-666E2B7A9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1664" y="201706"/>
            <a:ext cx="1069075" cy="1088338"/>
          </a:xfrm>
          <a:prstGeom prst="rect">
            <a:avLst/>
          </a:prstGeom>
        </p:spPr>
      </p:pic>
      <p:pic>
        <p:nvPicPr>
          <p:cNvPr id="64" name="Grafik 63">
            <a:extLst>
              <a:ext uri="{FF2B5EF4-FFF2-40B4-BE49-F238E27FC236}">
                <a16:creationId xmlns:a16="http://schemas.microsoft.com/office/drawing/2014/main" id="{5AD3F64B-086B-A467-9B38-535EBC5B9FD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56265" y="445829"/>
            <a:ext cx="1813743" cy="562278"/>
          </a:xfrm>
          <a:prstGeom prst="rect">
            <a:avLst/>
          </a:prstGeom>
        </p:spPr>
      </p:pic>
      <p:pic>
        <p:nvPicPr>
          <p:cNvPr id="5" name="Grafik 4">
            <a:extLst>
              <a:ext uri="{FF2B5EF4-FFF2-40B4-BE49-F238E27FC236}">
                <a16:creationId xmlns:a16="http://schemas.microsoft.com/office/drawing/2014/main" id="{6153558A-910B-ABBF-18CE-3F9A8B92A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5714" y="1656840"/>
            <a:ext cx="881158" cy="1302340"/>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FD73BD72-57B9-583A-945F-45DEECCEAF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9838" y="3026536"/>
            <a:ext cx="1061268" cy="1269089"/>
          </a:xfrm>
          <a:prstGeom prst="rect">
            <a:avLst/>
          </a:prstGeom>
        </p:spPr>
      </p:pic>
      <p:pic>
        <p:nvPicPr>
          <p:cNvPr id="12" name="Grafik 11" descr="Ein Bild, das Text, Strichzeichnung enthält.&#10;&#10;Automatisch generierte Beschreibung">
            <a:extLst>
              <a:ext uri="{FF2B5EF4-FFF2-40B4-BE49-F238E27FC236}">
                <a16:creationId xmlns:a16="http://schemas.microsoft.com/office/drawing/2014/main" id="{04F8F843-DAC9-5D34-8BE8-299D517424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0754" y="4404330"/>
            <a:ext cx="1061268" cy="1263547"/>
          </a:xfrm>
          <a:prstGeom prst="rect">
            <a:avLst/>
          </a:prstGeom>
        </p:spPr>
      </p:pic>
      <p:sp>
        <p:nvSpPr>
          <p:cNvPr id="3" name="Foliennummernplatzhalter 2">
            <a:extLst>
              <a:ext uri="{FF2B5EF4-FFF2-40B4-BE49-F238E27FC236}">
                <a16:creationId xmlns:a16="http://schemas.microsoft.com/office/drawing/2014/main" id="{13CED62A-D504-30FE-7FE0-C99D568FDF73}"/>
              </a:ext>
            </a:extLst>
          </p:cNvPr>
          <p:cNvSpPr>
            <a:spLocks noGrp="1"/>
          </p:cNvSpPr>
          <p:nvPr>
            <p:ph type="sldNum" sz="quarter" idx="12"/>
          </p:nvPr>
        </p:nvSpPr>
        <p:spPr>
          <a:xfrm>
            <a:off x="4843463" y="9324277"/>
            <a:ext cx="1543050" cy="527402"/>
          </a:xfrm>
        </p:spPr>
        <p:txBody>
          <a:bodyPr/>
          <a:lstStyle/>
          <a:p>
            <a:fld id="{30CF3D7A-1FAC-477B-ADB9-F6BA517B5BFA}" type="slidenum">
              <a:rPr lang="de-DE" sz="1200" smtClean="0">
                <a:solidFill>
                  <a:schemeClr val="tx1"/>
                </a:solidFill>
              </a:rPr>
              <a:t>11</a:t>
            </a:fld>
            <a:endParaRPr lang="de-DE" sz="1200" dirty="0">
              <a:solidFill>
                <a:schemeClr val="tx1"/>
              </a:solidFill>
            </a:endParaRPr>
          </a:p>
        </p:txBody>
      </p:sp>
    </p:spTree>
    <p:extLst>
      <p:ext uri="{BB962C8B-B14F-4D97-AF65-F5344CB8AC3E}">
        <p14:creationId xmlns:p14="http://schemas.microsoft.com/office/powerpoint/2010/main" val="513677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10800000">
            <a:off x="5433819" y="6492801"/>
            <a:ext cx="1180213" cy="143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elle 3"/>
          <p:cNvGraphicFramePr>
            <a:graphicFrameLocks noGrp="1"/>
          </p:cNvGraphicFramePr>
          <p:nvPr/>
        </p:nvGraphicFramePr>
        <p:xfrm>
          <a:off x="323152" y="2053221"/>
          <a:ext cx="5266436" cy="7337106"/>
        </p:xfrm>
        <a:graphic>
          <a:graphicData uri="http://schemas.openxmlformats.org/drawingml/2006/table">
            <a:tbl>
              <a:tblPr firstRow="1" bandRow="1">
                <a:tableStyleId>{2D5ABB26-0587-4C30-8999-92F81FD0307C}</a:tableStyleId>
              </a:tblPr>
              <a:tblGrid>
                <a:gridCol w="5266436">
                  <a:extLst>
                    <a:ext uri="{9D8B030D-6E8A-4147-A177-3AD203B41FA5}">
                      <a16:colId xmlns:a16="http://schemas.microsoft.com/office/drawing/2014/main" val="20000"/>
                    </a:ext>
                  </a:extLst>
                </a:gridCol>
              </a:tblGrid>
              <a:tr h="2076990">
                <a:tc>
                  <a:txBody>
                    <a:bodyPr/>
                    <a:lstStyle/>
                    <a:p>
                      <a:pPr marL="0" marR="0" lvl="0" indent="0" algn="l" defTabSz="914400" eaLnBrk="1" fontAlgn="auto" latinLnBrk="0" hangingPunct="1">
                        <a:lnSpc>
                          <a:spcPts val="1400"/>
                        </a:lnSpc>
                        <a:spcBef>
                          <a:spcPts val="0"/>
                        </a:spcBef>
                        <a:spcAft>
                          <a:spcPts val="15095"/>
                        </a:spcAft>
                        <a:buClrTx/>
                        <a:buSzTx/>
                        <a:buFontTx/>
                        <a:buNone/>
                        <a:tabLst/>
                        <a:defRPr/>
                      </a:pPr>
                      <a:r>
                        <a:rPr lang="de-DE" sz="1300" b="1" spc="0" noProof="0" dirty="0">
                          <a:solidFill>
                            <a:schemeClr val="tx1"/>
                          </a:solidFill>
                          <a:latin typeface="+mn-lt"/>
                        </a:rPr>
                        <a:t>FRAGRANCE EXPERIENCE </a:t>
                      </a:r>
                      <a:r>
                        <a:rPr lang="en-US" sz="1300" b="0" spc="0" noProof="0" dirty="0">
                          <a:solidFill>
                            <a:schemeClr val="tx1"/>
                          </a:solidFill>
                          <a:latin typeface="+mn-lt"/>
                        </a:rPr>
                        <a:t>To get in the mood for the massage, apply 3-4 pumps of the Black Forest spray to your own palms and distribute. Ask the customer to take a deep breath. Focus on the breath. When inhaling "scented roof", hold your hands over the customer's nose (distance approx. 5 cm to skin contact), dissolve the scent roof when exhaling and apply pressure to the shoulder balls with your hands in parallel. Repeat a few breaths until you feel completely in tune with the customer</a:t>
                      </a:r>
                      <a:r>
                        <a:rPr kumimoji="0" lang="de-DE" sz="1300" b="0" u="none" strike="noStrike" kern="0" cap="none" spc="0" normalizeH="0" baseline="0" noProof="0" dirty="0">
                          <a:ln>
                            <a:noFill/>
                          </a:ln>
                          <a:solidFill>
                            <a:schemeClr val="tx1"/>
                          </a:solidFill>
                          <a:effectLst/>
                          <a:uLnTx/>
                          <a:uFillTx/>
                          <a:latin typeface="+mn-lt"/>
                        </a:rPr>
                        <a:t>. </a:t>
                      </a:r>
                    </a:p>
                  </a:txBody>
                  <a:tcPr marL="82953" marR="82953" marT="41476" marB="41476"/>
                </a:tc>
                <a:extLst>
                  <a:ext uri="{0D108BD9-81ED-4DB2-BD59-A6C34878D82A}">
                    <a16:rowId xmlns:a16="http://schemas.microsoft.com/office/drawing/2014/main" val="3393668229"/>
                  </a:ext>
                </a:extLst>
              </a:tr>
              <a:tr h="1127206">
                <a:tc>
                  <a:txBody>
                    <a:bodyPr/>
                    <a:lstStyle/>
                    <a:p>
                      <a:pPr marL="0" marR="0" indent="0" algn="l">
                        <a:lnSpc>
                          <a:spcPts val="1400"/>
                        </a:lnSpc>
                        <a:spcBef>
                          <a:spcPts val="1135"/>
                        </a:spcBef>
                        <a:spcAft>
                          <a:spcPts val="0"/>
                        </a:spcAft>
                      </a:pPr>
                      <a:r>
                        <a:rPr lang="en-US" sz="1300" b="1" spc="0" dirty="0">
                          <a:solidFill>
                            <a:schemeClr val="tx1"/>
                          </a:solidFill>
                          <a:latin typeface="+mn-lt"/>
                        </a:rPr>
                        <a:t>1. RECIPROCAL STROKING FROM SHOULDER BALL TO SHOULDER BALL </a:t>
                      </a:r>
                      <a:r>
                        <a:rPr lang="en-US" sz="1300" b="0" spc="0" dirty="0">
                          <a:solidFill>
                            <a:schemeClr val="tx1"/>
                          </a:solidFill>
                          <a:latin typeface="+mn-lt"/>
                        </a:rPr>
                        <a:t>Right- and left-hand alternating. </a:t>
                      </a:r>
                      <a:endParaRPr lang="de-DE" sz="1300" spc="0" dirty="0">
                        <a:solidFill>
                          <a:schemeClr val="tx1"/>
                        </a:solidFill>
                        <a:latin typeface="+mn-lt"/>
                      </a:endParaRPr>
                    </a:p>
                  </a:txBody>
                  <a:tcPr marL="82953" marR="82953" marT="41476" marB="41476"/>
                </a:tc>
                <a:extLst>
                  <a:ext uri="{0D108BD9-81ED-4DB2-BD59-A6C34878D82A}">
                    <a16:rowId xmlns:a16="http://schemas.microsoft.com/office/drawing/2014/main" val="10000"/>
                  </a:ext>
                </a:extLst>
              </a:tr>
              <a:tr h="1195241">
                <a:tc>
                  <a:txBody>
                    <a:bodyPr/>
                    <a:lstStyle/>
                    <a:p>
                      <a:pPr marL="0" marR="0" indent="0" algn="l">
                        <a:lnSpc>
                          <a:spcPts val="1400"/>
                        </a:lnSpc>
                        <a:spcBef>
                          <a:spcPts val="1125"/>
                        </a:spcBef>
                        <a:spcAft>
                          <a:spcPts val="0"/>
                        </a:spcAft>
                      </a:pPr>
                      <a:r>
                        <a:rPr lang="en-US" sz="1300" b="1" spc="0" dirty="0">
                          <a:solidFill>
                            <a:schemeClr val="tx1"/>
                          </a:solidFill>
                          <a:latin typeface="+mn-lt"/>
                        </a:rPr>
                        <a:t>2. CIRCLES IN A SWIMMING MOTION </a:t>
                      </a:r>
                      <a:r>
                        <a:rPr lang="en-US" sz="1300" spc="0" dirty="0">
                          <a:solidFill>
                            <a:schemeClr val="tx1"/>
                          </a:solidFill>
                          <a:latin typeface="+mn-lt"/>
                        </a:rPr>
                        <a:t>From décolleté center to the armpits. Lift the pectoral muscle slightly outwards. Settling back. </a:t>
                      </a:r>
                      <a:endParaRPr lang="de-DE" sz="1300" spc="0" dirty="0">
                        <a:solidFill>
                          <a:schemeClr val="tx1"/>
                        </a:solidFill>
                        <a:latin typeface="+mn-lt"/>
                      </a:endParaRPr>
                    </a:p>
                  </a:txBody>
                  <a:tcPr marL="82953" marR="82953" marT="41476" marB="41476"/>
                </a:tc>
                <a:extLst>
                  <a:ext uri="{0D108BD9-81ED-4DB2-BD59-A6C34878D82A}">
                    <a16:rowId xmlns:a16="http://schemas.microsoft.com/office/drawing/2014/main" val="10001"/>
                  </a:ext>
                </a:extLst>
              </a:tr>
              <a:tr h="1393651">
                <a:tc>
                  <a:txBody>
                    <a:bodyPr/>
                    <a:lstStyle/>
                    <a:p>
                      <a:pPr marL="0" marR="0" indent="0" algn="l">
                        <a:lnSpc>
                          <a:spcPts val="1400"/>
                        </a:lnSpc>
                        <a:spcAft>
                          <a:spcPts val="0"/>
                        </a:spcAft>
                      </a:pPr>
                      <a:r>
                        <a:rPr lang="de-DE" sz="1300" b="1" spc="-30" dirty="0">
                          <a:solidFill>
                            <a:schemeClr val="tx1"/>
                          </a:solidFill>
                          <a:latin typeface="+mn-lt"/>
                        </a:rPr>
                        <a:t>3. TWO-WAY TRIANGLE STROKE</a:t>
                      </a:r>
                      <a:r>
                        <a:rPr lang="de-DE" sz="1300" spc="0" dirty="0">
                          <a:solidFill>
                            <a:schemeClr val="tx1"/>
                          </a:solidFill>
                          <a:latin typeface="+mn-lt"/>
                          <a:ea typeface="+mn-ea"/>
                          <a:cs typeface="+mn-cs"/>
                        </a:rPr>
                        <a:t> </a:t>
                      </a:r>
                      <a:r>
                        <a:rPr lang="en-US" sz="1300" spc="0" dirty="0">
                          <a:solidFill>
                            <a:schemeClr val="tx1"/>
                          </a:solidFill>
                          <a:latin typeface="+mn-lt"/>
                          <a:ea typeface="+mn-ea"/>
                          <a:cs typeface="+mn-cs"/>
                        </a:rPr>
                        <a:t>Right </a:t>
                      </a:r>
                      <a:r>
                        <a:rPr lang="en-US" sz="1300" spc="0" dirty="0">
                          <a:solidFill>
                            <a:schemeClr val="tx1"/>
                          </a:solidFill>
                          <a:latin typeface="+mn-lt"/>
                        </a:rPr>
                        <a:t>hand begins with the right side, the left hand strokes the left side with a time delay: the back of the hand glides gently from </a:t>
                      </a:r>
                      <a:r>
                        <a:rPr lang="en-US" sz="1300" spc="0" dirty="0" err="1">
                          <a:solidFill>
                            <a:schemeClr val="tx1"/>
                          </a:solidFill>
                          <a:latin typeface="+mn-lt"/>
                        </a:rPr>
                        <a:t>profundus</a:t>
                      </a:r>
                      <a:r>
                        <a:rPr lang="en-US" sz="1300" spc="0" dirty="0">
                          <a:solidFill>
                            <a:schemeClr val="tx1"/>
                          </a:solidFill>
                          <a:latin typeface="+mn-lt"/>
                        </a:rPr>
                        <a:t> to terminus. Palm strokes from décolleté center, shoulder ball over trapezius back to the starting point. </a:t>
                      </a:r>
                      <a:endParaRPr lang="de-DE" sz="1300" spc="0" dirty="0">
                        <a:solidFill>
                          <a:schemeClr val="tx1"/>
                        </a:solidFill>
                        <a:latin typeface="+mn-lt"/>
                      </a:endParaRPr>
                    </a:p>
                  </a:txBody>
                  <a:tcPr marL="82953" marR="82953" marT="41476" marB="41476"/>
                </a:tc>
                <a:extLst>
                  <a:ext uri="{0D108BD9-81ED-4DB2-BD59-A6C34878D82A}">
                    <a16:rowId xmlns:a16="http://schemas.microsoft.com/office/drawing/2014/main" val="10002"/>
                  </a:ext>
                </a:extLst>
              </a:tr>
              <a:tr h="1544018">
                <a:tc>
                  <a:txBody>
                    <a:bodyPr/>
                    <a:lstStyle/>
                    <a:p>
                      <a:pPr marL="0" marR="0" indent="0" algn="l">
                        <a:lnSpc>
                          <a:spcPts val="1400"/>
                        </a:lnSpc>
                        <a:spcBef>
                          <a:spcPts val="11350"/>
                        </a:spcBef>
                        <a:spcAft>
                          <a:spcPts val="0"/>
                        </a:spcAft>
                      </a:pPr>
                      <a:r>
                        <a:rPr lang="de-DE" sz="1300" b="1" spc="-55" dirty="0">
                          <a:solidFill>
                            <a:schemeClr val="tx1"/>
                          </a:solidFill>
                          <a:latin typeface="+mn-lt"/>
                        </a:rPr>
                        <a:t>4. BUTTERFLY STROKE </a:t>
                      </a:r>
                      <a:r>
                        <a:rPr lang="en-US" sz="1300" spc="40" dirty="0">
                          <a:solidFill>
                            <a:schemeClr val="tx1"/>
                          </a:solidFill>
                          <a:latin typeface="+mn-lt"/>
                          <a:ea typeface="+mn-ea"/>
                          <a:cs typeface="+mn-cs"/>
                        </a:rPr>
                        <a:t>Form</a:t>
                      </a:r>
                      <a:r>
                        <a:rPr lang="en-US" sz="1300" spc="40" dirty="0">
                          <a:solidFill>
                            <a:schemeClr val="tx1"/>
                          </a:solidFill>
                          <a:latin typeface="+mn-lt"/>
                        </a:rPr>
                        <a:t> a fist and slide with the knuckles from term to </a:t>
                      </a:r>
                      <a:r>
                        <a:rPr lang="en-US" sz="1300" spc="40" dirty="0" err="1">
                          <a:solidFill>
                            <a:schemeClr val="tx1"/>
                          </a:solidFill>
                          <a:latin typeface="+mn-lt"/>
                        </a:rPr>
                        <a:t>profundus</a:t>
                      </a:r>
                      <a:r>
                        <a:rPr lang="en-US" sz="1300" spc="40" dirty="0">
                          <a:solidFill>
                            <a:schemeClr val="tx1"/>
                          </a:solidFill>
                          <a:latin typeface="+mn-lt"/>
                        </a:rPr>
                        <a:t>. Thumbs fix the shoulder balls, place hands flat on the décolleté and stroke back to the starting point, over décolleté, trapezius and neck. </a:t>
                      </a:r>
                      <a:endParaRPr lang="de-DE" sz="1300" spc="40" dirty="0">
                        <a:solidFill>
                          <a:schemeClr val="tx1"/>
                        </a:solidFill>
                        <a:latin typeface="+mn-lt"/>
                      </a:endParaRPr>
                    </a:p>
                  </a:txBody>
                  <a:tcPr marL="82953" marR="82953" marT="41476" marB="41476"/>
                </a:tc>
                <a:extLst>
                  <a:ext uri="{0D108BD9-81ED-4DB2-BD59-A6C34878D82A}">
                    <a16:rowId xmlns:a16="http://schemas.microsoft.com/office/drawing/2014/main" val="10003"/>
                  </a:ext>
                </a:extLst>
              </a:tr>
            </a:tbl>
          </a:graphicData>
        </a:graphic>
      </p:graphicFrame>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10800000">
            <a:off x="5478104" y="3679117"/>
            <a:ext cx="1106895" cy="143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10800000">
            <a:off x="5435261" y="5084954"/>
            <a:ext cx="1145425" cy="143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10800000">
            <a:off x="5445198" y="7903259"/>
            <a:ext cx="1132365" cy="143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a:extLst>
              <a:ext uri="{FF2B5EF4-FFF2-40B4-BE49-F238E27FC236}">
                <a16:creationId xmlns:a16="http://schemas.microsoft.com/office/drawing/2014/main" id="{2A3CBD41-B2F0-4153-853D-58462A8B45A9}"/>
              </a:ext>
            </a:extLst>
          </p:cNvPr>
          <p:cNvSpPr txBox="1"/>
          <p:nvPr/>
        </p:nvSpPr>
        <p:spPr>
          <a:xfrm>
            <a:off x="311744" y="1623260"/>
            <a:ext cx="6480176" cy="292388"/>
          </a:xfrm>
          <a:prstGeom prst="rect">
            <a:avLst/>
          </a:prstGeom>
          <a:noFill/>
        </p:spPr>
        <p:txBody>
          <a:bodyPr wrap="square" rtlCol="0">
            <a:spAutoFit/>
          </a:bodyPr>
          <a:lstStyle/>
          <a:p>
            <a:pPr lvl="0">
              <a:defRPr/>
            </a:pPr>
            <a:r>
              <a:rPr lang="en-US" sz="1300" b="1" dirty="0">
                <a:solidFill>
                  <a:prstClr val="black"/>
                </a:solidFill>
                <a:latin typeface="Calibri" panose="020F0502020204030204" pitchFamily="34" charset="0"/>
                <a:cs typeface="Calibri" panose="020F0502020204030204" pitchFamily="34" charset="0"/>
              </a:rPr>
              <a:t>Apply and distribute skin-specific massage product. </a:t>
            </a:r>
            <a:endParaRPr kumimoji="0" lang="de-DE" sz="13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2" name="Rechteck 11">
            <a:extLst>
              <a:ext uri="{FF2B5EF4-FFF2-40B4-BE49-F238E27FC236}">
                <a16:creationId xmlns:a16="http://schemas.microsoft.com/office/drawing/2014/main" id="{F5CC0A8D-5BD7-465E-93AE-D0560323D350}"/>
              </a:ext>
            </a:extLst>
          </p:cNvPr>
          <p:cNvSpPr/>
          <p:nvPr/>
        </p:nvSpPr>
        <p:spPr>
          <a:xfrm rot="16200000">
            <a:off x="3150213" y="-2335398"/>
            <a:ext cx="553883" cy="6070547"/>
          </a:xfrm>
          <a:prstGeom prst="rect">
            <a:avLst/>
          </a:prstGeom>
          <a:solidFill>
            <a:srgbClr val="F5EBE1"/>
          </a:solidFill>
          <a:ln w="12700" cap="flat">
            <a:noFill/>
            <a:miter lim="400000"/>
          </a:ln>
          <a:effectLst/>
          <a:sp3d/>
        </p:spPr>
        <p:txBody>
          <a:bodyPr rot="0" spcFirstLastPara="1" vertOverflow="overflow" horzOverflow="overflow" vert="horz" wrap="square" lIns="71437" tIns="71437" rIns="71437" bIns="71437" numCol="1" spcCol="38100" rtlCol="0" anchor="ctr">
            <a:spAutoFit/>
          </a:bodyPr>
          <a:lstStyle/>
          <a:p>
            <a:pPr marL="0" marR="0" lvl="0" indent="0" defTabSz="821531" eaLnBrk="1" fontAlgn="auto" latinLnBrk="0" hangingPunct="0">
              <a:lnSpc>
                <a:spcPct val="100000"/>
              </a:lnSpc>
              <a:spcBef>
                <a:spcPts val="0"/>
              </a:spcBef>
              <a:spcAft>
                <a:spcPts val="0"/>
              </a:spcAft>
              <a:buClrTx/>
              <a:buSzTx/>
              <a:buFontTx/>
              <a:buNone/>
              <a:tabLst/>
              <a:defRPr/>
            </a:pPr>
            <a:endParaRPr kumimoji="0" lang="de-DE" sz="3000" b="0" i="0" u="none" strike="noStrike" kern="0" cap="none" spc="0" normalizeH="0" baseline="0" noProof="0" dirty="0">
              <a:ln>
                <a:noFill/>
              </a:ln>
              <a:solidFill>
                <a:srgbClr val="000000"/>
              </a:solidFill>
              <a:effectLst/>
              <a:uLnTx/>
              <a:uFillTx/>
              <a:latin typeface="Helvetica"/>
              <a:cs typeface="Helvetica"/>
              <a:sym typeface="Helvetica"/>
            </a:endParaRPr>
          </a:p>
        </p:txBody>
      </p:sp>
      <p:pic>
        <p:nvPicPr>
          <p:cNvPr id="13" name="Grafik 12">
            <a:extLst>
              <a:ext uri="{FF2B5EF4-FFF2-40B4-BE49-F238E27FC236}">
                <a16:creationId xmlns:a16="http://schemas.microsoft.com/office/drawing/2014/main" id="{9C3BE8E5-4A61-48F1-89E7-E461D57B03D5}"/>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376392" y="488507"/>
            <a:ext cx="1664853" cy="483505"/>
          </a:xfrm>
          <a:prstGeom prst="rect">
            <a:avLst/>
          </a:prstGeom>
        </p:spPr>
      </p:pic>
      <p:sp>
        <p:nvSpPr>
          <p:cNvPr id="19" name="Linie">
            <a:extLst>
              <a:ext uri="{FF2B5EF4-FFF2-40B4-BE49-F238E27FC236}">
                <a16:creationId xmlns:a16="http://schemas.microsoft.com/office/drawing/2014/main" id="{C729C34F-2638-423A-8918-3322B1F42014}"/>
              </a:ext>
            </a:extLst>
          </p:cNvPr>
          <p:cNvSpPr/>
          <p:nvPr/>
        </p:nvSpPr>
        <p:spPr>
          <a:xfrm>
            <a:off x="243389" y="1506181"/>
            <a:ext cx="1143394" cy="1"/>
          </a:xfrm>
          <a:prstGeom prst="line">
            <a:avLst/>
          </a:prstGeom>
          <a:ln w="25400">
            <a:solidFill>
              <a:srgbClr val="000000"/>
            </a:solidFill>
            <a:miter lim="400000"/>
          </a:ln>
        </p:spPr>
        <p:txBody>
          <a:bodyPr lIns="0" tIns="0" rIns="0" bIns="0" anchor="ctr"/>
          <a:lstStyle/>
          <a:p>
            <a:pPr defTabSz="228600" hangingPunct="0">
              <a:defRPr sz="1200" i="0"/>
            </a:pPr>
            <a:endParaRPr sz="600" kern="0">
              <a:solidFill>
                <a:srgbClr val="000000"/>
              </a:solidFill>
              <a:latin typeface="Helvetica"/>
              <a:cs typeface="Helvetica"/>
              <a:sym typeface="Helvetica"/>
            </a:endParaRPr>
          </a:p>
        </p:txBody>
      </p:sp>
      <p:pic>
        <p:nvPicPr>
          <p:cNvPr id="15" name="Grafik 14" descr="Ein Bild, das Text enthält.&#10;&#10;Automatisch generierte Beschreibung">
            <a:extLst>
              <a:ext uri="{FF2B5EF4-FFF2-40B4-BE49-F238E27FC236}">
                <a16:creationId xmlns:a16="http://schemas.microsoft.com/office/drawing/2014/main" id="{315DC07F-4AC7-41F0-A5FA-23785D26BFE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91664" y="201706"/>
            <a:ext cx="1069075" cy="1088338"/>
          </a:xfrm>
          <a:prstGeom prst="rect">
            <a:avLst/>
          </a:prstGeom>
        </p:spPr>
      </p:pic>
      <p:sp>
        <p:nvSpPr>
          <p:cNvPr id="14" name="Lorem ipsum dolor sit amet, consetetur sadipscing elitr, sed diam nonumy eirmod tempor invidunt ut labore et dolore magna aliquyam erat, sed diam voluptua. At vero eos et accusam et justo duo dolores et ea rebum.">
            <a:extLst>
              <a:ext uri="{FF2B5EF4-FFF2-40B4-BE49-F238E27FC236}">
                <a16:creationId xmlns:a16="http://schemas.microsoft.com/office/drawing/2014/main" id="{18E5074F-05E9-4B46-CE08-58FFE9DAC6A6}"/>
              </a:ext>
            </a:extLst>
          </p:cNvPr>
          <p:cNvSpPr txBox="1"/>
          <p:nvPr/>
        </p:nvSpPr>
        <p:spPr>
          <a:xfrm>
            <a:off x="349498" y="1101794"/>
            <a:ext cx="6113308" cy="3722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lgn="ctr">
              <a:defRPr i="0"/>
            </a:lvl1pPr>
          </a:lstStyle>
          <a:p>
            <a:pPr lvl="0" algn="l" defTabSz="685800">
              <a:defRPr/>
            </a:pPr>
            <a:r>
              <a:rPr lang="de-DE" sz="1900" dirty="0"/>
              <a:t>BIODROGA BLACK FOREST BEAUTY MASSAGE </a:t>
            </a:r>
          </a:p>
        </p:txBody>
      </p:sp>
    </p:spTree>
    <p:extLst>
      <p:ext uri="{BB962C8B-B14F-4D97-AF65-F5344CB8AC3E}">
        <p14:creationId xmlns:p14="http://schemas.microsoft.com/office/powerpoint/2010/main" val="1236315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4FB5E0FB-047A-4BD5-8958-41670EED5D74}"/>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10800000">
            <a:off x="5474692" y="7331971"/>
            <a:ext cx="1062761" cy="151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312A1E7B-E774-4BE8-8312-CB7F71796A3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10800000">
            <a:off x="5465716" y="4514773"/>
            <a:ext cx="1061264" cy="1527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t="4028" b="-1"/>
          <a:stretch/>
        </p:blipFill>
        <p:spPr bwMode="auto">
          <a:xfrm rot="10800000">
            <a:off x="5412711" y="3088989"/>
            <a:ext cx="1211550" cy="1419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elle 3"/>
          <p:cNvGraphicFramePr>
            <a:graphicFrameLocks noGrp="1"/>
          </p:cNvGraphicFramePr>
          <p:nvPr/>
        </p:nvGraphicFramePr>
        <p:xfrm>
          <a:off x="336823" y="1896977"/>
          <a:ext cx="5252765" cy="7117865"/>
        </p:xfrm>
        <a:graphic>
          <a:graphicData uri="http://schemas.openxmlformats.org/drawingml/2006/table">
            <a:tbl>
              <a:tblPr firstRow="1" bandRow="1">
                <a:tableStyleId>{2D5ABB26-0587-4C30-8999-92F81FD0307C}</a:tableStyleId>
              </a:tblPr>
              <a:tblGrid>
                <a:gridCol w="5252765">
                  <a:extLst>
                    <a:ext uri="{9D8B030D-6E8A-4147-A177-3AD203B41FA5}">
                      <a16:colId xmlns:a16="http://schemas.microsoft.com/office/drawing/2014/main" val="20000"/>
                    </a:ext>
                  </a:extLst>
                </a:gridCol>
              </a:tblGrid>
              <a:tr h="1180948">
                <a:tc>
                  <a:txBody>
                    <a:bodyPr/>
                    <a:lstStyle/>
                    <a:p>
                      <a:pPr marL="0" marR="914400" lvl="1" indent="0" algn="l" defTabSz="1797050" eaLnBrk="1" fontAlgn="auto" latinLnBrk="0" hangingPunct="1">
                        <a:lnSpc>
                          <a:spcPts val="1400"/>
                        </a:lnSpc>
                        <a:spcBef>
                          <a:spcPts val="0"/>
                        </a:spcBef>
                        <a:spcAft>
                          <a:spcPts val="0"/>
                        </a:spcAft>
                        <a:buClrTx/>
                        <a:buSzTx/>
                        <a:buFontTx/>
                        <a:buNone/>
                        <a:tabLst/>
                        <a:defRPr/>
                      </a:pPr>
                      <a:endParaRPr kumimoji="0" lang="de-DE" sz="1300" b="0" i="0" u="none" strike="noStrike" kern="0" cap="none" spc="0" normalizeH="0" baseline="0" noProof="0" dirty="0">
                        <a:ln>
                          <a:noFill/>
                        </a:ln>
                        <a:solidFill>
                          <a:schemeClr val="tx1"/>
                        </a:solidFill>
                        <a:effectLst/>
                        <a:uLnTx/>
                        <a:uFillTx/>
                        <a:latin typeface="Century Gothic" pitchFamily="34" charset="0"/>
                        <a:ea typeface="+mn-ea"/>
                        <a:cs typeface="+mn-cs"/>
                      </a:endParaRPr>
                    </a:p>
                  </a:txBody>
                  <a:tcPr marL="82953" marR="82953" marT="41476" marB="41476"/>
                </a:tc>
                <a:extLst>
                  <a:ext uri="{0D108BD9-81ED-4DB2-BD59-A6C34878D82A}">
                    <a16:rowId xmlns:a16="http://schemas.microsoft.com/office/drawing/2014/main" val="10001"/>
                  </a:ext>
                </a:extLst>
              </a:tr>
              <a:tr h="1916349">
                <a:tc>
                  <a:txBody>
                    <a:bodyPr/>
                    <a:lstStyle/>
                    <a:p>
                      <a:pPr marL="0" marR="0" indent="0" algn="l">
                        <a:lnSpc>
                          <a:spcPts val="1400"/>
                        </a:lnSpc>
                        <a:spcBef>
                          <a:spcPts val="220"/>
                        </a:spcBef>
                        <a:spcAft>
                          <a:spcPts val="0"/>
                        </a:spcAft>
                      </a:pPr>
                      <a:r>
                        <a:rPr lang="de-DE" sz="1300" b="1" spc="0" dirty="0">
                          <a:solidFill>
                            <a:schemeClr val="tx1"/>
                          </a:solidFill>
                        </a:rPr>
                        <a:t>6. LARGE FACE STROKE </a:t>
                      </a:r>
                      <a:r>
                        <a:rPr lang="en-US" sz="1300" spc="0" dirty="0">
                          <a:solidFill>
                            <a:schemeClr val="tx1"/>
                          </a:solidFill>
                        </a:rPr>
                        <a:t>Fix the chin bar between the index and middle fingers, slide outwards to the corner of the mouth. Maintain finger posture, pull up to the eye socket and slide to the temples. From the temples with middle and ring fingers over the cheekbone arch to the root of the nose. Above the eyebrows with a flat hand, slide back to the temples, give pressure and return to the starting point. 
</a:t>
                      </a:r>
                      <a:endParaRPr lang="de-DE" sz="1300" spc="40" dirty="0">
                        <a:solidFill>
                          <a:schemeClr val="tx1"/>
                        </a:solidFill>
                        <a:latin typeface="Century Gothic" pitchFamily="34" charset="0"/>
                      </a:endParaRPr>
                    </a:p>
                  </a:txBody>
                  <a:tcPr marL="82953" marR="82953" marT="41476" marB="41476"/>
                </a:tc>
                <a:extLst>
                  <a:ext uri="{0D108BD9-81ED-4DB2-BD59-A6C34878D82A}">
                    <a16:rowId xmlns:a16="http://schemas.microsoft.com/office/drawing/2014/main" val="10003"/>
                  </a:ext>
                </a:extLst>
              </a:tr>
              <a:tr h="1258616">
                <a:tc>
                  <a:txBody>
                    <a:bodyPr/>
                    <a:lstStyle/>
                    <a:p>
                      <a:pPr marL="0" marR="0" indent="0" algn="l">
                        <a:lnSpc>
                          <a:spcPts val="1400"/>
                        </a:lnSpc>
                        <a:spcBef>
                          <a:spcPts val="355"/>
                        </a:spcBef>
                        <a:spcAft>
                          <a:spcPts val="0"/>
                        </a:spcAft>
                      </a:pPr>
                      <a:r>
                        <a:rPr lang="de-DE" sz="1300" b="1" spc="0" dirty="0">
                          <a:solidFill>
                            <a:schemeClr val="tx1"/>
                          </a:solidFill>
                        </a:rPr>
                        <a:t>7. </a:t>
                      </a:r>
                      <a:r>
                        <a:rPr lang="en-US" sz="1300" b="1" spc="0" dirty="0">
                          <a:solidFill>
                            <a:schemeClr val="tx1"/>
                          </a:solidFill>
                        </a:rPr>
                        <a:t>STROKING OUT THE CHIN BAR </a:t>
                      </a:r>
                      <a:r>
                        <a:rPr lang="en-US" sz="1300" spc="0" dirty="0">
                          <a:solidFill>
                            <a:schemeClr val="tx1"/>
                          </a:solidFill>
                        </a:rPr>
                        <a:t>Stroke the chin bar from earlobe to earlobe. Right- and left-hand alternating. </a:t>
                      </a:r>
                      <a:endParaRPr lang="de-DE" sz="1300" spc="0" dirty="0">
                        <a:solidFill>
                          <a:schemeClr val="tx1"/>
                        </a:solidFill>
                        <a:latin typeface="Century Gothic" pitchFamily="34" charset="0"/>
                      </a:endParaRPr>
                    </a:p>
                  </a:txBody>
                  <a:tcPr marL="82953" marR="82953" marT="41476" marB="41476"/>
                </a:tc>
                <a:extLst>
                  <a:ext uri="{0D108BD9-81ED-4DB2-BD59-A6C34878D82A}">
                    <a16:rowId xmlns:a16="http://schemas.microsoft.com/office/drawing/2014/main" val="98468442"/>
                  </a:ext>
                </a:extLst>
              </a:tr>
              <a:tr h="1242131">
                <a:tc>
                  <a:txBody>
                    <a:bodyPr/>
                    <a:lstStyle/>
                    <a:p>
                      <a:pPr marL="0" marR="0" indent="0" algn="l">
                        <a:lnSpc>
                          <a:spcPts val="1400"/>
                        </a:lnSpc>
                        <a:spcBef>
                          <a:spcPts val="455"/>
                        </a:spcBef>
                        <a:spcAft>
                          <a:spcPts val="0"/>
                        </a:spcAft>
                      </a:pPr>
                      <a:r>
                        <a:rPr lang="de-DE" sz="1300" b="1" spc="0" dirty="0">
                          <a:solidFill>
                            <a:schemeClr val="tx1"/>
                          </a:solidFill>
                        </a:rPr>
                        <a:t>8. </a:t>
                      </a:r>
                      <a:r>
                        <a:rPr lang="en-US" sz="1300" b="1" spc="0" dirty="0">
                          <a:solidFill>
                            <a:schemeClr val="tx1"/>
                          </a:solidFill>
                        </a:rPr>
                        <a:t>KNEADING OF THE CHIN BAR </a:t>
                      </a:r>
                      <a:r>
                        <a:rPr lang="en-US" sz="1300" b="0" i="0" spc="0" dirty="0">
                          <a:solidFill>
                            <a:schemeClr val="tx1"/>
                          </a:solidFill>
                        </a:rPr>
                        <a:t>Between thumb and the remaining fingers from earlobe to earlobe</a:t>
                      </a:r>
                      <a:r>
                        <a:rPr lang="de-DE" sz="1300" spc="0" dirty="0">
                          <a:solidFill>
                            <a:schemeClr val="tx1"/>
                          </a:solidFill>
                        </a:rPr>
                        <a:t>. </a:t>
                      </a:r>
                      <a:endParaRPr lang="de-DE" sz="1300" spc="0" dirty="0">
                        <a:solidFill>
                          <a:schemeClr val="tx1"/>
                        </a:solidFill>
                        <a:latin typeface="Century Gothic" pitchFamily="34" charset="0"/>
                      </a:endParaRPr>
                    </a:p>
                  </a:txBody>
                  <a:tcPr marL="82953" marR="82953" marT="41476" marB="41476"/>
                </a:tc>
                <a:extLst>
                  <a:ext uri="{0D108BD9-81ED-4DB2-BD59-A6C34878D82A}">
                    <a16:rowId xmlns:a16="http://schemas.microsoft.com/office/drawing/2014/main" val="2832323124"/>
                  </a:ext>
                </a:extLst>
              </a:tr>
              <a:tr h="1519821">
                <a:tc>
                  <a:txBody>
                    <a:bodyPr/>
                    <a:lstStyle/>
                    <a:p>
                      <a:pPr marL="0" marR="0" indent="0" algn="l">
                        <a:lnSpc>
                          <a:spcPts val="1400"/>
                        </a:lnSpc>
                        <a:spcBef>
                          <a:spcPts val="1600"/>
                        </a:spcBef>
                        <a:spcAft>
                          <a:spcPts val="0"/>
                        </a:spcAft>
                      </a:pPr>
                      <a:r>
                        <a:rPr lang="de-DE" sz="1300" b="1" spc="0" dirty="0">
                          <a:solidFill>
                            <a:schemeClr val="tx1"/>
                          </a:solidFill>
                        </a:rPr>
                        <a:t>9. O-MOUTH </a:t>
                      </a:r>
                      <a:r>
                        <a:rPr lang="en-US" sz="1300" spc="0" dirty="0">
                          <a:solidFill>
                            <a:schemeClr val="tx1"/>
                          </a:solidFill>
                        </a:rPr>
                        <a:t>Fix palms below the chin bar. Attach the thumb to the middle of the lower lip, stroke along the mouth ring muscle upwards to the middle of the upper lip. Settling back. </a:t>
                      </a:r>
                      <a:endParaRPr lang="de-DE" sz="1300" spc="0" dirty="0">
                        <a:solidFill>
                          <a:schemeClr val="tx1"/>
                        </a:solidFill>
                        <a:latin typeface="Century Gothic" pitchFamily="34" charset="0"/>
                      </a:endParaRPr>
                    </a:p>
                  </a:txBody>
                  <a:tcPr marL="82953" marR="82953" marT="41476" marB="41476"/>
                </a:tc>
                <a:extLst>
                  <a:ext uri="{0D108BD9-81ED-4DB2-BD59-A6C34878D82A}">
                    <a16:rowId xmlns:a16="http://schemas.microsoft.com/office/drawing/2014/main" val="4023708826"/>
                  </a:ext>
                </a:extLst>
              </a:tr>
            </a:tbl>
          </a:graphicData>
        </a:graphic>
      </p:graphicFrame>
      <p:sp>
        <p:nvSpPr>
          <p:cNvPr id="2" name="Textfeld 1">
            <a:extLst>
              <a:ext uri="{FF2B5EF4-FFF2-40B4-BE49-F238E27FC236}">
                <a16:creationId xmlns:a16="http://schemas.microsoft.com/office/drawing/2014/main" id="{C4CBF642-ED43-6907-7C0B-0628A38FA096}"/>
              </a:ext>
            </a:extLst>
          </p:cNvPr>
          <p:cNvSpPr txBox="1"/>
          <p:nvPr/>
        </p:nvSpPr>
        <p:spPr>
          <a:xfrm>
            <a:off x="314056" y="1605062"/>
            <a:ext cx="5275532" cy="1092607"/>
          </a:xfrm>
          <a:prstGeom prst="rect">
            <a:avLst/>
          </a:prstGeom>
          <a:noFill/>
        </p:spPr>
        <p:txBody>
          <a:bodyPr wrap="square" rtlCol="0">
            <a:spAutoFit/>
          </a:bodyPr>
          <a:lstStyle/>
          <a:p>
            <a:r>
              <a:rPr lang="en-US" sz="1300" b="1" dirty="0"/>
              <a:t>5. ARM PIT STROKE WITH UPPER ARM STROKE </a:t>
            </a:r>
            <a:r>
              <a:rPr lang="en-US" sz="1300" dirty="0"/>
              <a:t>Knuckles are moved from décolleté center to the armpits, fix shoulder ball with flat hand and cross the upper arm.</a:t>
            </a:r>
            <a:r>
              <a:rPr lang="de-DE" sz="1300" dirty="0"/>
              <a:t> </a:t>
            </a:r>
            <a:r>
              <a:rPr lang="en-US" sz="1300" dirty="0"/>
              <a:t>Upper arm front descending, elbow region. Upper arm back ascending over shoulder blade, Occiput back to the starting point. 
</a:t>
            </a:r>
            <a:endParaRPr lang="de-DE" sz="1300" dirty="0"/>
          </a:p>
        </p:txBody>
      </p:sp>
      <p:pic>
        <p:nvPicPr>
          <p:cNvPr id="2050"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10800000">
            <a:off x="5440304" y="1613399"/>
            <a:ext cx="1144608" cy="1419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a:extLst>
              <a:ext uri="{FF2B5EF4-FFF2-40B4-BE49-F238E27FC236}">
                <a16:creationId xmlns:a16="http://schemas.microsoft.com/office/drawing/2014/main" id="{EE248652-8650-490F-94BF-B42005815471}"/>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10800000">
            <a:off x="5447490" y="6027057"/>
            <a:ext cx="1156916" cy="145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hteck 12">
            <a:extLst>
              <a:ext uri="{FF2B5EF4-FFF2-40B4-BE49-F238E27FC236}">
                <a16:creationId xmlns:a16="http://schemas.microsoft.com/office/drawing/2014/main" id="{27721819-FFDB-433F-8AC2-CC2EA0E0D76C}"/>
              </a:ext>
            </a:extLst>
          </p:cNvPr>
          <p:cNvSpPr/>
          <p:nvPr/>
        </p:nvSpPr>
        <p:spPr>
          <a:xfrm rot="16200000">
            <a:off x="3150213" y="-2335398"/>
            <a:ext cx="553883" cy="6070547"/>
          </a:xfrm>
          <a:prstGeom prst="rect">
            <a:avLst/>
          </a:prstGeom>
          <a:solidFill>
            <a:srgbClr val="F5EBE1"/>
          </a:solidFill>
          <a:ln w="12700" cap="flat">
            <a:noFill/>
            <a:miter lim="400000"/>
          </a:ln>
          <a:effectLst/>
          <a:sp3d/>
        </p:spPr>
        <p:txBody>
          <a:bodyPr rot="0" spcFirstLastPara="1" vertOverflow="overflow" horzOverflow="overflow" vert="horz" wrap="square" lIns="71437" tIns="71437" rIns="71437" bIns="71437" numCol="1" spcCol="38100" rtlCol="0" anchor="ctr">
            <a:spAutoFit/>
          </a:bodyPr>
          <a:lstStyle/>
          <a:p>
            <a:pPr marL="0" marR="0" lvl="0" indent="0" defTabSz="821531" eaLnBrk="1" fontAlgn="auto" latinLnBrk="0" hangingPunct="0">
              <a:lnSpc>
                <a:spcPct val="100000"/>
              </a:lnSpc>
              <a:spcBef>
                <a:spcPts val="0"/>
              </a:spcBef>
              <a:spcAft>
                <a:spcPts val="0"/>
              </a:spcAft>
              <a:buClrTx/>
              <a:buSzTx/>
              <a:buFontTx/>
              <a:buNone/>
              <a:tabLst/>
              <a:defRPr/>
            </a:pPr>
            <a:endParaRPr kumimoji="0" lang="de-DE" sz="3000" b="0" i="0" u="none" strike="noStrike" kern="0" cap="none" spc="0" normalizeH="0" baseline="0" noProof="0" dirty="0">
              <a:ln>
                <a:noFill/>
              </a:ln>
              <a:solidFill>
                <a:srgbClr val="000000"/>
              </a:solidFill>
              <a:effectLst/>
              <a:uLnTx/>
              <a:uFillTx/>
              <a:latin typeface="Helvetica"/>
              <a:cs typeface="Helvetica"/>
              <a:sym typeface="Helvetica"/>
            </a:endParaRPr>
          </a:p>
        </p:txBody>
      </p:sp>
      <p:pic>
        <p:nvPicPr>
          <p:cNvPr id="14" name="Grafik 13">
            <a:extLst>
              <a:ext uri="{FF2B5EF4-FFF2-40B4-BE49-F238E27FC236}">
                <a16:creationId xmlns:a16="http://schemas.microsoft.com/office/drawing/2014/main" id="{B344CB18-38F3-435B-929C-306CE128AA24}"/>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376392" y="488507"/>
            <a:ext cx="1664853" cy="483505"/>
          </a:xfrm>
          <a:prstGeom prst="rect">
            <a:avLst/>
          </a:prstGeom>
        </p:spPr>
      </p:pic>
      <p:sp>
        <p:nvSpPr>
          <p:cNvPr id="16" name="Linie">
            <a:extLst>
              <a:ext uri="{FF2B5EF4-FFF2-40B4-BE49-F238E27FC236}">
                <a16:creationId xmlns:a16="http://schemas.microsoft.com/office/drawing/2014/main" id="{3074A13C-3F47-4F2C-AF13-ACC2AB40A51E}"/>
              </a:ext>
            </a:extLst>
          </p:cNvPr>
          <p:cNvSpPr/>
          <p:nvPr/>
        </p:nvSpPr>
        <p:spPr>
          <a:xfrm>
            <a:off x="243389" y="1506181"/>
            <a:ext cx="1143394" cy="1"/>
          </a:xfrm>
          <a:prstGeom prst="line">
            <a:avLst/>
          </a:prstGeom>
          <a:ln w="25400">
            <a:solidFill>
              <a:srgbClr val="000000"/>
            </a:solidFill>
            <a:miter lim="400000"/>
          </a:ln>
        </p:spPr>
        <p:txBody>
          <a:bodyPr lIns="0" tIns="0" rIns="0" bIns="0" anchor="ctr"/>
          <a:lstStyle/>
          <a:p>
            <a:pPr defTabSz="228600" hangingPunct="0">
              <a:defRPr sz="1200" i="0"/>
            </a:pPr>
            <a:endParaRPr sz="600" kern="0">
              <a:solidFill>
                <a:srgbClr val="000000"/>
              </a:solidFill>
              <a:latin typeface="Helvetica"/>
              <a:cs typeface="Helvetica"/>
              <a:sym typeface="Helvetica"/>
            </a:endParaRPr>
          </a:p>
        </p:txBody>
      </p:sp>
      <p:pic>
        <p:nvPicPr>
          <p:cNvPr id="18" name="Grafik 17" descr="Ein Bild, das Text enthält.&#10;&#10;Automatisch generierte Beschreibung">
            <a:extLst>
              <a:ext uri="{FF2B5EF4-FFF2-40B4-BE49-F238E27FC236}">
                <a16:creationId xmlns:a16="http://schemas.microsoft.com/office/drawing/2014/main" id="{DB64B1C3-0E7D-4DE3-A927-D8E890E968D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91664" y="201706"/>
            <a:ext cx="1069075" cy="1088338"/>
          </a:xfrm>
          <a:prstGeom prst="rect">
            <a:avLst/>
          </a:prstGeom>
        </p:spPr>
      </p:pic>
      <p:sp>
        <p:nvSpPr>
          <p:cNvPr id="17" name="Lorem ipsum dolor sit amet, consetetur sadipscing elitr, sed diam nonumy eirmod tempor invidunt ut labore et dolore magna aliquyam erat, sed diam voluptua. At vero eos et accusam et justo duo dolores et ea rebum.">
            <a:extLst>
              <a:ext uri="{FF2B5EF4-FFF2-40B4-BE49-F238E27FC236}">
                <a16:creationId xmlns:a16="http://schemas.microsoft.com/office/drawing/2014/main" id="{DA23F5AF-846D-539E-532A-9B896FC64D3E}"/>
              </a:ext>
            </a:extLst>
          </p:cNvPr>
          <p:cNvSpPr txBox="1"/>
          <p:nvPr/>
        </p:nvSpPr>
        <p:spPr>
          <a:xfrm>
            <a:off x="349498" y="1101794"/>
            <a:ext cx="6113308" cy="3722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lgn="ctr">
              <a:defRPr i="0"/>
            </a:lvl1pPr>
          </a:lstStyle>
          <a:p>
            <a:pPr lvl="0" algn="l" defTabSz="685800">
              <a:defRPr/>
            </a:pPr>
            <a:r>
              <a:rPr lang="de-DE" sz="1900" dirty="0"/>
              <a:t>BIODROGA BLACK FOREST BEAUTY MASSAGE </a:t>
            </a:r>
          </a:p>
        </p:txBody>
      </p:sp>
    </p:spTree>
    <p:extLst>
      <p:ext uri="{BB962C8B-B14F-4D97-AF65-F5344CB8AC3E}">
        <p14:creationId xmlns:p14="http://schemas.microsoft.com/office/powerpoint/2010/main" val="2425638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4840C13D-A6B7-4635-9A1E-CD9B2FBE60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rot="10800000">
            <a:off x="5514563" y="5260268"/>
            <a:ext cx="971607" cy="134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rot="10800000">
            <a:off x="5462346" y="3922672"/>
            <a:ext cx="1047326" cy="1405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elle 3"/>
          <p:cNvGraphicFramePr>
            <a:graphicFrameLocks noGrp="1"/>
          </p:cNvGraphicFramePr>
          <p:nvPr/>
        </p:nvGraphicFramePr>
        <p:xfrm>
          <a:off x="336199" y="1711533"/>
          <a:ext cx="5519852" cy="7884340"/>
        </p:xfrm>
        <a:graphic>
          <a:graphicData uri="http://schemas.openxmlformats.org/drawingml/2006/table">
            <a:tbl>
              <a:tblPr firstRow="1" bandRow="1">
                <a:tableStyleId>{2D5ABB26-0587-4C30-8999-92F81FD0307C}</a:tableStyleId>
              </a:tblPr>
              <a:tblGrid>
                <a:gridCol w="5267374">
                  <a:extLst>
                    <a:ext uri="{9D8B030D-6E8A-4147-A177-3AD203B41FA5}">
                      <a16:colId xmlns:a16="http://schemas.microsoft.com/office/drawing/2014/main" val="20000"/>
                    </a:ext>
                  </a:extLst>
                </a:gridCol>
                <a:gridCol w="252478">
                  <a:extLst>
                    <a:ext uri="{9D8B030D-6E8A-4147-A177-3AD203B41FA5}">
                      <a16:colId xmlns:a16="http://schemas.microsoft.com/office/drawing/2014/main" val="20001"/>
                    </a:ext>
                  </a:extLst>
                </a:gridCol>
              </a:tblGrid>
              <a:tr h="1306487">
                <a:tc>
                  <a:txBody>
                    <a:bodyPr/>
                    <a:lstStyle/>
                    <a:p>
                      <a:pPr marL="0" marR="0" indent="0" algn="l">
                        <a:lnSpc>
                          <a:spcPts val="1400"/>
                        </a:lnSpc>
                        <a:spcBef>
                          <a:spcPts val="625"/>
                        </a:spcBef>
                        <a:spcAft>
                          <a:spcPts val="0"/>
                        </a:spcAft>
                        <a:buFont typeface="Arial"/>
                        <a:buNone/>
                        <a:tabLst/>
                      </a:pPr>
                      <a:r>
                        <a:rPr lang="de-DE" sz="1300" b="1" spc="0" dirty="0">
                          <a:solidFill>
                            <a:schemeClr val="tx1"/>
                          </a:solidFill>
                        </a:rPr>
                        <a:t>10. BEARD STROKE </a:t>
                      </a:r>
                      <a:r>
                        <a:rPr lang="en-US" sz="1300" spc="0" dirty="0">
                          <a:solidFill>
                            <a:schemeClr val="tx1"/>
                          </a:solidFill>
                        </a:rPr>
                        <a:t>With your thumbs, spread the nasolabial fold downwards. Use the fork stroke to fix the mouth between the index and middle fingers. Pull out to the corners of the mouth and then brush the cheeks outwards with the palms of your hands. </a:t>
                      </a:r>
                      <a:endParaRPr lang="de-DE" sz="1300" spc="0" dirty="0">
                        <a:solidFill>
                          <a:schemeClr val="tx1"/>
                        </a:solidFill>
                        <a:latin typeface="Century Gothic" pitchFamily="34" charset="0"/>
                      </a:endParaRPr>
                    </a:p>
                  </a:txBody>
                  <a:tcPr marL="82953" marR="82953" marT="41476" marB="41476"/>
                </a:tc>
                <a:tc>
                  <a:txBody>
                    <a:bodyPr/>
                    <a:lstStyle/>
                    <a:p>
                      <a:endParaRPr lang="de-DE" sz="1300" dirty="0">
                        <a:ln>
                          <a:solidFill>
                            <a:schemeClr val="bg1">
                              <a:lumMod val="85000"/>
                            </a:schemeClr>
                          </a:solidFill>
                        </a:ln>
                        <a:latin typeface="Century Gothic" pitchFamily="34" charset="0"/>
                      </a:endParaRPr>
                    </a:p>
                  </a:txBody>
                  <a:tcPr marL="82953" marR="82953" marT="41476" marB="41476"/>
                </a:tc>
                <a:extLst>
                  <a:ext uri="{0D108BD9-81ED-4DB2-BD59-A6C34878D82A}">
                    <a16:rowId xmlns:a16="http://schemas.microsoft.com/office/drawing/2014/main" val="2535490357"/>
                  </a:ext>
                </a:extLst>
              </a:tr>
              <a:tr h="1271878">
                <a:tc>
                  <a:txBody>
                    <a:bodyPr/>
                    <a:lstStyle/>
                    <a:p>
                      <a:pPr marL="0" marR="0" indent="0" algn="l">
                        <a:lnSpc>
                          <a:spcPts val="1400"/>
                        </a:lnSpc>
                        <a:spcBef>
                          <a:spcPts val="3600"/>
                        </a:spcBef>
                        <a:spcAft>
                          <a:spcPts val="0"/>
                        </a:spcAft>
                        <a:buFont typeface="Arial"/>
                        <a:buNone/>
                      </a:pPr>
                      <a:r>
                        <a:rPr lang="de-DE" sz="1300" b="1" spc="0" dirty="0">
                          <a:solidFill>
                            <a:schemeClr val="tx1"/>
                          </a:solidFill>
                        </a:rPr>
                        <a:t>11. </a:t>
                      </a:r>
                      <a:r>
                        <a:rPr lang="en-US" sz="1300" b="1" spc="0" dirty="0">
                          <a:solidFill>
                            <a:schemeClr val="tx1"/>
                          </a:solidFill>
                        </a:rPr>
                        <a:t>CROSS LIFTING STROKE </a:t>
                      </a:r>
                      <a:r>
                        <a:rPr lang="en-US" sz="1300" spc="0" dirty="0">
                          <a:solidFill>
                            <a:schemeClr val="tx1"/>
                          </a:solidFill>
                        </a:rPr>
                        <a:t>Inner hand strokes the cheek area         upwards, the outer hand strokes flat to the ear. Right and left             cheeks alternately.</a:t>
                      </a:r>
                      <a:endParaRPr lang="de-DE" sz="1300" spc="0" dirty="0">
                        <a:solidFill>
                          <a:schemeClr val="tx1"/>
                        </a:solidFill>
                        <a:latin typeface="Century Gothic" pitchFamily="34" charset="0"/>
                      </a:endParaRPr>
                    </a:p>
                  </a:txBody>
                  <a:tcPr marL="82953" marR="82953" marT="41476" marB="41476"/>
                </a:tc>
                <a:tc>
                  <a:txBody>
                    <a:bodyPr/>
                    <a:lstStyle/>
                    <a:p>
                      <a:endParaRPr lang="de-DE" sz="1300" dirty="0">
                        <a:ln>
                          <a:solidFill>
                            <a:schemeClr val="bg1">
                              <a:lumMod val="85000"/>
                            </a:schemeClr>
                          </a:solidFill>
                        </a:ln>
                        <a:latin typeface="Century Gothic" pitchFamily="34" charset="0"/>
                      </a:endParaRPr>
                    </a:p>
                  </a:txBody>
                  <a:tcPr marL="82953" marR="82953" marT="41476" marB="41476"/>
                </a:tc>
                <a:extLst>
                  <a:ext uri="{0D108BD9-81ED-4DB2-BD59-A6C34878D82A}">
                    <a16:rowId xmlns:a16="http://schemas.microsoft.com/office/drawing/2014/main" val="10003"/>
                  </a:ext>
                </a:extLst>
              </a:tr>
              <a:tr h="1118681">
                <a:tc>
                  <a:txBody>
                    <a:bodyPr/>
                    <a:lstStyle/>
                    <a:p>
                      <a:pPr marL="0" marR="0" indent="0" algn="l">
                        <a:lnSpc>
                          <a:spcPts val="1400"/>
                        </a:lnSpc>
                        <a:spcBef>
                          <a:spcPts val="170"/>
                        </a:spcBef>
                        <a:spcAft>
                          <a:spcPts val="0"/>
                        </a:spcAft>
                        <a:buFont typeface="Arial"/>
                        <a:buNone/>
                      </a:pPr>
                      <a:r>
                        <a:rPr lang="de-DE" sz="1300" b="1" spc="0" dirty="0">
                          <a:solidFill>
                            <a:schemeClr val="tx1"/>
                          </a:solidFill>
                        </a:rPr>
                        <a:t>12. CHEEK BONE AREA </a:t>
                      </a:r>
                      <a:r>
                        <a:rPr lang="en-US" sz="1300" spc="0" dirty="0">
                          <a:solidFill>
                            <a:schemeClr val="tx1"/>
                          </a:solidFill>
                        </a:rPr>
                        <a:t>Form a fist, work bones from the center of the face to the outside and back again. Work lifting strokes in several lanes. </a:t>
                      </a:r>
                      <a:endParaRPr lang="de-DE" sz="1300" spc="0" dirty="0">
                        <a:solidFill>
                          <a:schemeClr val="tx1"/>
                        </a:solidFill>
                        <a:latin typeface="Century Gothic" pitchFamily="34" charset="0"/>
                      </a:endParaRPr>
                    </a:p>
                  </a:txBody>
                  <a:tcPr marL="82953" marR="82953" marT="41476" marB="41476"/>
                </a:tc>
                <a:tc>
                  <a:txBody>
                    <a:bodyPr/>
                    <a:lstStyle/>
                    <a:p>
                      <a:endParaRPr lang="de-DE" sz="1300" dirty="0">
                        <a:ln>
                          <a:solidFill>
                            <a:schemeClr val="bg1">
                              <a:lumMod val="85000"/>
                            </a:schemeClr>
                          </a:solidFill>
                        </a:ln>
                        <a:latin typeface="Century Gothic" pitchFamily="34" charset="0"/>
                      </a:endParaRPr>
                    </a:p>
                  </a:txBody>
                  <a:tcPr marL="82953" marR="82953" marT="41476" marB="41476"/>
                </a:tc>
                <a:extLst>
                  <a:ext uri="{0D108BD9-81ED-4DB2-BD59-A6C34878D82A}">
                    <a16:rowId xmlns:a16="http://schemas.microsoft.com/office/drawing/2014/main" val="10004"/>
                  </a:ext>
                </a:extLst>
              </a:tr>
              <a:tr h="1428579">
                <a:tc>
                  <a:txBody>
                    <a:bodyPr/>
                    <a:lstStyle/>
                    <a:p>
                      <a:pPr marL="0" marR="0" indent="0" algn="l">
                        <a:lnSpc>
                          <a:spcPts val="1400"/>
                        </a:lnSpc>
                        <a:spcBef>
                          <a:spcPts val="0"/>
                        </a:spcBef>
                        <a:spcAft>
                          <a:spcPts val="0"/>
                        </a:spcAft>
                      </a:pPr>
                      <a:r>
                        <a:rPr lang="de-DE" sz="1300" b="1" spc="0" dirty="0">
                          <a:solidFill>
                            <a:schemeClr val="tx1"/>
                          </a:solidFill>
                        </a:rPr>
                        <a:t>13. NOSE STROKE GRIP </a:t>
                      </a:r>
                      <a:r>
                        <a:rPr lang="en-US" sz="1300" spc="0" dirty="0">
                          <a:solidFill>
                            <a:schemeClr val="tx1"/>
                          </a:solidFill>
                        </a:rPr>
                        <a:t>Glide from the nostrils with the middle and ring fingers to the tip of the nose along the bridge of the nose to the root of the nose. Fix the acupressure point with the ring fingers for about 5 seconds, hold it and slide back to the starting point. </a:t>
                      </a:r>
                      <a:endParaRPr lang="de-DE" sz="1300" spc="0" dirty="0">
                        <a:solidFill>
                          <a:schemeClr val="tx1"/>
                        </a:solidFill>
                        <a:latin typeface="Century Gothic" pitchFamily="34" charset="0"/>
                      </a:endParaRPr>
                    </a:p>
                  </a:txBody>
                  <a:tcPr marL="82953" marR="82953" marT="41476" marB="41476"/>
                </a:tc>
                <a:tc>
                  <a:txBody>
                    <a:bodyPr/>
                    <a:lstStyle/>
                    <a:p>
                      <a:endParaRPr lang="de-DE" sz="1300" dirty="0">
                        <a:ln>
                          <a:solidFill>
                            <a:schemeClr val="bg1">
                              <a:lumMod val="85000"/>
                            </a:schemeClr>
                          </a:solidFill>
                        </a:ln>
                        <a:latin typeface="Century Gothic" pitchFamily="34" charset="0"/>
                      </a:endParaRPr>
                    </a:p>
                  </a:txBody>
                  <a:tcPr marL="82953" marR="82953" marT="41476" marB="41476"/>
                </a:tc>
                <a:extLst>
                  <a:ext uri="{0D108BD9-81ED-4DB2-BD59-A6C34878D82A}">
                    <a16:rowId xmlns:a16="http://schemas.microsoft.com/office/drawing/2014/main" val="2141576485"/>
                  </a:ext>
                </a:extLst>
              </a:tr>
              <a:tr h="1256255">
                <a:tc>
                  <a:txBody>
                    <a:bodyPr/>
                    <a:lstStyle/>
                    <a:p>
                      <a:pPr marL="0" marR="0" indent="0" algn="l">
                        <a:lnSpc>
                          <a:spcPts val="1400"/>
                        </a:lnSpc>
                        <a:spcBef>
                          <a:spcPts val="0"/>
                        </a:spcBef>
                        <a:spcAft>
                          <a:spcPts val="0"/>
                        </a:spcAft>
                      </a:pPr>
                      <a:r>
                        <a:rPr lang="de-DE" sz="1300" b="1" spc="0" dirty="0">
                          <a:solidFill>
                            <a:schemeClr val="tx1"/>
                          </a:solidFill>
                        </a:rPr>
                        <a:t>14. NOSE FORK GRIP </a:t>
                      </a:r>
                      <a:r>
                        <a:rPr lang="en-US" sz="1300" spc="0" dirty="0">
                          <a:solidFill>
                            <a:schemeClr val="tx1"/>
                          </a:solidFill>
                        </a:rPr>
                        <a:t>Spread the middle and ring fingers. Stroke the root of the nose ascending with the fork grip. Right- and left-hand alternating. </a:t>
                      </a:r>
                      <a:endParaRPr lang="de-DE" sz="1300" spc="0" dirty="0">
                        <a:solidFill>
                          <a:schemeClr val="tx1"/>
                        </a:solidFill>
                        <a:latin typeface="Century Gothic" pitchFamily="34" charset="0"/>
                      </a:endParaRPr>
                    </a:p>
                  </a:txBody>
                  <a:tcPr marL="82953" marR="82953" marT="41476" marB="41476"/>
                </a:tc>
                <a:tc>
                  <a:txBody>
                    <a:bodyPr/>
                    <a:lstStyle/>
                    <a:p>
                      <a:endParaRPr lang="de-DE" sz="1300" dirty="0">
                        <a:ln>
                          <a:solidFill>
                            <a:schemeClr val="bg1">
                              <a:lumMod val="85000"/>
                            </a:schemeClr>
                          </a:solidFill>
                        </a:ln>
                        <a:latin typeface="Century Gothic" pitchFamily="34" charset="0"/>
                      </a:endParaRPr>
                    </a:p>
                  </a:txBody>
                  <a:tcPr marL="82953" marR="82953" marT="41476" marB="41476"/>
                </a:tc>
                <a:extLst>
                  <a:ext uri="{0D108BD9-81ED-4DB2-BD59-A6C34878D82A}">
                    <a16:rowId xmlns:a16="http://schemas.microsoft.com/office/drawing/2014/main" val="667880162"/>
                  </a:ext>
                </a:extLst>
              </a:tr>
              <a:tr h="1502460">
                <a:tc>
                  <a:txBody>
                    <a:bodyPr/>
                    <a:lstStyle/>
                    <a:p>
                      <a:pPr marL="0" marR="0" indent="0" algn="l">
                        <a:lnSpc>
                          <a:spcPts val="1400"/>
                        </a:lnSpc>
                        <a:spcBef>
                          <a:spcPts val="0"/>
                        </a:spcBef>
                        <a:spcAft>
                          <a:spcPts val="0"/>
                        </a:spcAft>
                        <a:tabLst>
                          <a:tab pos="90488" algn="l"/>
                        </a:tabLst>
                      </a:pPr>
                      <a:r>
                        <a:rPr lang="de-DE" sz="1300" b="1" spc="0" dirty="0">
                          <a:solidFill>
                            <a:schemeClr val="tx1"/>
                          </a:solidFill>
                        </a:rPr>
                        <a:t>15. FIGURE EIGHT FROWN LINES </a:t>
                      </a:r>
                      <a:r>
                        <a:rPr lang="en-US" sz="1300" spc="0" dirty="0">
                          <a:solidFill>
                            <a:schemeClr val="tx1"/>
                          </a:solidFill>
                        </a:rPr>
                        <a:t>Stretch the frown line between the middle and ring fingers. Draw a vertical eight with your right hand with your middle and ring fingers. </a:t>
                      </a:r>
                      <a:endParaRPr lang="de-DE" sz="1300" spc="0" dirty="0">
                        <a:solidFill>
                          <a:schemeClr val="tx1"/>
                        </a:solidFill>
                        <a:latin typeface="Century Gothic" pitchFamily="34" charset="0"/>
                      </a:endParaRPr>
                    </a:p>
                  </a:txBody>
                  <a:tcPr marL="82953" marR="82953" marT="41476" marB="41476"/>
                </a:tc>
                <a:tc>
                  <a:txBody>
                    <a:bodyPr/>
                    <a:lstStyle/>
                    <a:p>
                      <a:endParaRPr lang="de-DE" sz="1300" dirty="0">
                        <a:ln>
                          <a:solidFill>
                            <a:schemeClr val="bg1">
                              <a:lumMod val="85000"/>
                            </a:schemeClr>
                          </a:solidFill>
                        </a:ln>
                        <a:latin typeface="Century Gothic" pitchFamily="34" charset="0"/>
                      </a:endParaRPr>
                    </a:p>
                  </a:txBody>
                  <a:tcPr marL="82953" marR="82953" marT="41476" marB="41476"/>
                </a:tc>
                <a:extLst>
                  <a:ext uri="{0D108BD9-81ED-4DB2-BD59-A6C34878D82A}">
                    <a16:rowId xmlns:a16="http://schemas.microsoft.com/office/drawing/2014/main" val="3695712898"/>
                  </a:ext>
                </a:extLst>
              </a:tr>
            </a:tbl>
          </a:graphicData>
        </a:graphic>
      </p:graphicFrame>
      <p:pic>
        <p:nvPicPr>
          <p:cNvPr id="3077" name="Picture 5"/>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rot="10800000">
            <a:off x="5033145" y="2839598"/>
            <a:ext cx="1688665" cy="125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a:extLst>
              <a:ext uri="{FF2B5EF4-FFF2-40B4-BE49-F238E27FC236}">
                <a16:creationId xmlns:a16="http://schemas.microsoft.com/office/drawing/2014/main" id="{BC670A51-47C3-4483-A98E-7CA3106AF108}"/>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rot="10800000">
            <a:off x="5441257" y="1477858"/>
            <a:ext cx="1123716" cy="140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a:extLst>
              <a:ext uri="{FF2B5EF4-FFF2-40B4-BE49-F238E27FC236}">
                <a16:creationId xmlns:a16="http://schemas.microsoft.com/office/drawing/2014/main" id="{06E3A195-9CAA-4A05-9135-017ACCBE4BC5}"/>
              </a:ext>
            </a:extLst>
          </p:cNvPr>
          <p:cNvPicPr>
            <a:picLocks noChangeAspect="1" noChangeArrowheads="1"/>
          </p:cNvPicPr>
          <p:nvPr/>
        </p:nvPicPr>
        <p:blipFill rotWithShape="1">
          <a:blip r:embed="rId6">
            <a:grayscl/>
            <a:extLst>
              <a:ext uri="{28A0092B-C50C-407E-A947-70E740481C1C}">
                <a14:useLocalDpi xmlns:a14="http://schemas.microsoft.com/office/drawing/2010/main" val="0"/>
              </a:ext>
            </a:extLst>
          </a:blip>
          <a:srcRect b="6260"/>
          <a:stretch/>
        </p:blipFill>
        <p:spPr bwMode="auto">
          <a:xfrm rot="10800000">
            <a:off x="5522148" y="6623691"/>
            <a:ext cx="966532" cy="1344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a:extLst>
              <a:ext uri="{FF2B5EF4-FFF2-40B4-BE49-F238E27FC236}">
                <a16:creationId xmlns:a16="http://schemas.microsoft.com/office/drawing/2014/main" id="{D6AF2398-A002-44DD-A4EB-6798B3FBA2DA}"/>
              </a:ext>
            </a:extLst>
          </p:cNvPr>
          <p:cNvPicPr>
            <a:picLocks noChangeAspect="1" noChangeArrowheads="1"/>
          </p:cNvPicPr>
          <p:nvPr/>
        </p:nvPicPr>
        <p:blipFill rotWithShape="1">
          <a:blip r:embed="rId7">
            <a:grayscl/>
            <a:extLst>
              <a:ext uri="{28A0092B-C50C-407E-A947-70E740481C1C}">
                <a14:useLocalDpi xmlns:a14="http://schemas.microsoft.com/office/drawing/2010/main" val="0"/>
              </a:ext>
            </a:extLst>
          </a:blip>
          <a:srcRect t="-1" b="4359"/>
          <a:stretch/>
        </p:blipFill>
        <p:spPr bwMode="auto">
          <a:xfrm rot="10800000">
            <a:off x="5565393" y="7982217"/>
            <a:ext cx="898900" cy="13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hteck 18">
            <a:extLst>
              <a:ext uri="{FF2B5EF4-FFF2-40B4-BE49-F238E27FC236}">
                <a16:creationId xmlns:a16="http://schemas.microsoft.com/office/drawing/2014/main" id="{18FCAACC-0119-4EF3-BE9C-D70768D685D5}"/>
              </a:ext>
            </a:extLst>
          </p:cNvPr>
          <p:cNvSpPr/>
          <p:nvPr/>
        </p:nvSpPr>
        <p:spPr>
          <a:xfrm rot="16200000">
            <a:off x="3150213" y="-2335398"/>
            <a:ext cx="553883" cy="6070547"/>
          </a:xfrm>
          <a:prstGeom prst="rect">
            <a:avLst/>
          </a:prstGeom>
          <a:solidFill>
            <a:srgbClr val="F5EBE1"/>
          </a:solidFill>
          <a:ln w="12700" cap="flat">
            <a:noFill/>
            <a:miter lim="400000"/>
          </a:ln>
          <a:effectLst/>
          <a:sp3d/>
        </p:spPr>
        <p:txBody>
          <a:bodyPr rot="0" spcFirstLastPara="1" vertOverflow="overflow" horzOverflow="overflow" vert="horz" wrap="square" lIns="71437" tIns="71437" rIns="71437" bIns="71437" numCol="1" spcCol="38100" rtlCol="0" anchor="ctr">
            <a:spAutoFit/>
          </a:bodyPr>
          <a:lstStyle/>
          <a:p>
            <a:pPr marL="0" marR="0" lvl="0" indent="0" defTabSz="821531" eaLnBrk="1" fontAlgn="auto" latinLnBrk="0" hangingPunct="0">
              <a:lnSpc>
                <a:spcPct val="100000"/>
              </a:lnSpc>
              <a:spcBef>
                <a:spcPts val="0"/>
              </a:spcBef>
              <a:spcAft>
                <a:spcPts val="0"/>
              </a:spcAft>
              <a:buClrTx/>
              <a:buSzTx/>
              <a:buFontTx/>
              <a:buNone/>
              <a:tabLst/>
              <a:defRPr/>
            </a:pPr>
            <a:endParaRPr kumimoji="0" lang="de-DE" sz="3000" b="0" i="0" u="none" strike="noStrike" kern="0" cap="none" spc="0" normalizeH="0" baseline="0" noProof="0" dirty="0">
              <a:ln>
                <a:noFill/>
              </a:ln>
              <a:solidFill>
                <a:srgbClr val="000000"/>
              </a:solidFill>
              <a:effectLst/>
              <a:uLnTx/>
              <a:uFillTx/>
              <a:latin typeface="Helvetica"/>
              <a:cs typeface="Helvetica"/>
              <a:sym typeface="Helvetica"/>
            </a:endParaRPr>
          </a:p>
        </p:txBody>
      </p:sp>
      <p:pic>
        <p:nvPicPr>
          <p:cNvPr id="20" name="Grafik 19">
            <a:extLst>
              <a:ext uri="{FF2B5EF4-FFF2-40B4-BE49-F238E27FC236}">
                <a16:creationId xmlns:a16="http://schemas.microsoft.com/office/drawing/2014/main" id="{7D47A312-7603-4F67-8908-BD78D5C1EF3A}"/>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76392" y="488507"/>
            <a:ext cx="1664853" cy="483505"/>
          </a:xfrm>
          <a:prstGeom prst="rect">
            <a:avLst/>
          </a:prstGeom>
        </p:spPr>
      </p:pic>
      <p:sp>
        <p:nvSpPr>
          <p:cNvPr id="22" name="Linie">
            <a:extLst>
              <a:ext uri="{FF2B5EF4-FFF2-40B4-BE49-F238E27FC236}">
                <a16:creationId xmlns:a16="http://schemas.microsoft.com/office/drawing/2014/main" id="{182EFF28-BBAE-485F-8016-B4BCBFF66122}"/>
              </a:ext>
            </a:extLst>
          </p:cNvPr>
          <p:cNvSpPr/>
          <p:nvPr/>
        </p:nvSpPr>
        <p:spPr>
          <a:xfrm>
            <a:off x="243389" y="1506181"/>
            <a:ext cx="1143394" cy="1"/>
          </a:xfrm>
          <a:prstGeom prst="line">
            <a:avLst/>
          </a:prstGeom>
          <a:ln w="25400">
            <a:solidFill>
              <a:srgbClr val="000000"/>
            </a:solidFill>
            <a:miter lim="400000"/>
          </a:ln>
        </p:spPr>
        <p:txBody>
          <a:bodyPr lIns="0" tIns="0" rIns="0" bIns="0" anchor="ctr"/>
          <a:lstStyle/>
          <a:p>
            <a:pPr defTabSz="228600" hangingPunct="0">
              <a:defRPr sz="1200" i="0"/>
            </a:pPr>
            <a:endParaRPr sz="600" kern="0">
              <a:solidFill>
                <a:srgbClr val="000000"/>
              </a:solidFill>
              <a:latin typeface="Helvetica"/>
              <a:cs typeface="Helvetica"/>
              <a:sym typeface="Helvetica"/>
            </a:endParaRPr>
          </a:p>
        </p:txBody>
      </p:sp>
      <p:pic>
        <p:nvPicPr>
          <p:cNvPr id="23" name="Grafik 22" descr="Ein Bild, das Text enthält.&#10;&#10;Automatisch generierte Beschreibung">
            <a:extLst>
              <a:ext uri="{FF2B5EF4-FFF2-40B4-BE49-F238E27FC236}">
                <a16:creationId xmlns:a16="http://schemas.microsoft.com/office/drawing/2014/main" id="{620C3621-3B13-4E23-BF30-89F04AB134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1664" y="201706"/>
            <a:ext cx="1069075" cy="1088338"/>
          </a:xfrm>
          <a:prstGeom prst="rect">
            <a:avLst/>
          </a:prstGeom>
        </p:spPr>
      </p:pic>
      <p:sp>
        <p:nvSpPr>
          <p:cNvPr id="16" name="Lorem ipsum dolor sit amet, consetetur sadipscing elitr, sed diam nonumy eirmod tempor invidunt ut labore et dolore magna aliquyam erat, sed diam voluptua. At vero eos et accusam et justo duo dolores et ea rebum.">
            <a:extLst>
              <a:ext uri="{FF2B5EF4-FFF2-40B4-BE49-F238E27FC236}">
                <a16:creationId xmlns:a16="http://schemas.microsoft.com/office/drawing/2014/main" id="{15C0DC9E-5CFD-6FF9-FCC3-D2A407B64748}"/>
              </a:ext>
            </a:extLst>
          </p:cNvPr>
          <p:cNvSpPr txBox="1"/>
          <p:nvPr/>
        </p:nvSpPr>
        <p:spPr>
          <a:xfrm>
            <a:off x="349498" y="1101794"/>
            <a:ext cx="6113308" cy="3722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lgn="ctr">
              <a:defRPr i="0"/>
            </a:lvl1pPr>
          </a:lstStyle>
          <a:p>
            <a:pPr lvl="0" algn="l" defTabSz="685800">
              <a:defRPr/>
            </a:pPr>
            <a:r>
              <a:rPr lang="de-DE" sz="1900" dirty="0"/>
              <a:t>BIODROGA BLACK FOREST BEAUTY MASSAGE </a:t>
            </a:r>
          </a:p>
        </p:txBody>
      </p:sp>
    </p:spTree>
    <p:extLst>
      <p:ext uri="{BB962C8B-B14F-4D97-AF65-F5344CB8AC3E}">
        <p14:creationId xmlns:p14="http://schemas.microsoft.com/office/powerpoint/2010/main" val="2334998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b="5229"/>
          <a:stretch/>
        </p:blipFill>
        <p:spPr bwMode="auto">
          <a:xfrm rot="10800000">
            <a:off x="5501233" y="4270335"/>
            <a:ext cx="984776" cy="131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rot="10800000">
            <a:off x="5505855" y="2806200"/>
            <a:ext cx="1024038" cy="1479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elle 3"/>
          <p:cNvGraphicFramePr>
            <a:graphicFrameLocks noGrp="1"/>
          </p:cNvGraphicFramePr>
          <p:nvPr/>
        </p:nvGraphicFramePr>
        <p:xfrm>
          <a:off x="328107" y="1608574"/>
          <a:ext cx="5285477" cy="6848535"/>
        </p:xfrm>
        <a:graphic>
          <a:graphicData uri="http://schemas.openxmlformats.org/drawingml/2006/table">
            <a:tbl>
              <a:tblPr firstRow="1" bandRow="1">
                <a:tableStyleId>{2D5ABB26-0587-4C30-8999-92F81FD0307C}</a:tableStyleId>
              </a:tblPr>
              <a:tblGrid>
                <a:gridCol w="5285477">
                  <a:extLst>
                    <a:ext uri="{9D8B030D-6E8A-4147-A177-3AD203B41FA5}">
                      <a16:colId xmlns:a16="http://schemas.microsoft.com/office/drawing/2014/main" val="20000"/>
                    </a:ext>
                  </a:extLst>
                </a:gridCol>
              </a:tblGrid>
              <a:tr h="1324231">
                <a:tc>
                  <a:txBody>
                    <a:bodyPr/>
                    <a:lstStyle/>
                    <a:p>
                      <a:pPr marL="0" marR="0" indent="0" algn="l">
                        <a:lnSpc>
                          <a:spcPts val="1400"/>
                        </a:lnSpc>
                        <a:spcBef>
                          <a:spcPts val="0"/>
                        </a:spcBef>
                        <a:spcAft>
                          <a:spcPts val="0"/>
                        </a:spcAft>
                      </a:pPr>
                      <a:r>
                        <a:rPr lang="de-DE" sz="1300" b="1" spc="0" dirty="0">
                          <a:solidFill>
                            <a:schemeClr val="tx1"/>
                          </a:solidFill>
                        </a:rPr>
                        <a:t>16. </a:t>
                      </a:r>
                      <a:r>
                        <a:rPr lang="en-US" sz="1300" b="1" spc="0" dirty="0">
                          <a:solidFill>
                            <a:schemeClr val="tx1"/>
                          </a:solidFill>
                        </a:rPr>
                        <a:t>STROKING THE EYE RING MUSCLE </a:t>
                      </a:r>
                      <a:r>
                        <a:rPr lang="en-US" sz="1300" spc="0" dirty="0">
                          <a:solidFill>
                            <a:schemeClr val="tx1"/>
                          </a:solidFill>
                        </a:rPr>
                        <a:t>Glide over the eyebrows from the inside to the outside with your finger surfaces. Brush back below the eyes with the middle and ring fingers. </a:t>
                      </a:r>
                      <a:endParaRPr lang="de-DE" sz="1300" spc="0" dirty="0">
                        <a:solidFill>
                          <a:schemeClr val="tx1"/>
                        </a:solidFill>
                        <a:latin typeface="Century Gothic" pitchFamily="34" charset="0"/>
                      </a:endParaRPr>
                    </a:p>
                  </a:txBody>
                  <a:tcPr marL="82953" marR="82953" marT="41476" marB="41476"/>
                </a:tc>
                <a:extLst>
                  <a:ext uri="{0D108BD9-81ED-4DB2-BD59-A6C34878D82A}">
                    <a16:rowId xmlns:a16="http://schemas.microsoft.com/office/drawing/2014/main" val="10000"/>
                  </a:ext>
                </a:extLst>
              </a:tr>
              <a:tr h="1351519">
                <a:tc>
                  <a:txBody>
                    <a:bodyPr/>
                    <a:lstStyle/>
                    <a:p>
                      <a:pPr marL="0" marR="0" indent="0" algn="l">
                        <a:lnSpc>
                          <a:spcPts val="1400"/>
                        </a:lnSpc>
                        <a:spcBef>
                          <a:spcPts val="265"/>
                        </a:spcBef>
                        <a:spcAft>
                          <a:spcPts val="0"/>
                        </a:spcAft>
                      </a:pPr>
                      <a:r>
                        <a:rPr lang="de-DE" sz="1300" b="1" spc="0" dirty="0">
                          <a:solidFill>
                            <a:schemeClr val="tx1"/>
                          </a:solidFill>
                        </a:rPr>
                        <a:t>17. KNEADING THE EYEBROWS </a:t>
                      </a:r>
                      <a:r>
                        <a:rPr lang="en-US" sz="1300" spc="0" dirty="0">
                          <a:solidFill>
                            <a:schemeClr val="tx1"/>
                          </a:solidFill>
                        </a:rPr>
                        <a:t>From the eyebrow root to the outside, knead the eyebrows between the thumb and index fingers. Swipe back below the eyes with your index finger.</a:t>
                      </a:r>
                      <a:endParaRPr lang="de-DE" sz="1300" spc="0" dirty="0">
                        <a:solidFill>
                          <a:schemeClr val="tx1"/>
                        </a:solidFill>
                        <a:latin typeface="Century Gothic" pitchFamily="34" charset="0"/>
                      </a:endParaRPr>
                    </a:p>
                  </a:txBody>
                  <a:tcPr marL="82953" marR="82953" marT="41476" marB="41476"/>
                </a:tc>
                <a:extLst>
                  <a:ext uri="{0D108BD9-81ED-4DB2-BD59-A6C34878D82A}">
                    <a16:rowId xmlns:a16="http://schemas.microsoft.com/office/drawing/2014/main" val="10001"/>
                  </a:ext>
                </a:extLst>
              </a:tr>
              <a:tr h="1089498">
                <a:tc>
                  <a:txBody>
                    <a:bodyPr/>
                    <a:lstStyle/>
                    <a:p>
                      <a:pPr marL="0" marR="0" indent="0" algn="l">
                        <a:lnSpc>
                          <a:spcPts val="1400"/>
                        </a:lnSpc>
                        <a:spcBef>
                          <a:spcPts val="600"/>
                        </a:spcBef>
                        <a:spcAft>
                          <a:spcPts val="11370"/>
                        </a:spcAft>
                      </a:pPr>
                      <a:r>
                        <a:rPr lang="de-DE" sz="1300" b="1" spc="0" dirty="0">
                          <a:solidFill>
                            <a:schemeClr val="tx1"/>
                          </a:solidFill>
                        </a:rPr>
                        <a:t>18. PRESSURE AT THE TEMPLES </a:t>
                      </a:r>
                      <a:br>
                        <a:rPr lang="de-DE" sz="1300" dirty="0">
                          <a:solidFill>
                            <a:schemeClr val="tx1"/>
                          </a:solidFill>
                        </a:rPr>
                      </a:br>
                      <a:r>
                        <a:rPr lang="en-US" sz="1300" spc="0" dirty="0">
                          <a:solidFill>
                            <a:schemeClr val="tx1"/>
                          </a:solidFill>
                        </a:rPr>
                        <a:t>With middle and ring fingers. </a:t>
                      </a:r>
                      <a:endParaRPr lang="de-DE" sz="1300" spc="0" dirty="0">
                        <a:solidFill>
                          <a:schemeClr val="tx1"/>
                        </a:solidFill>
                        <a:latin typeface="Century Gothic" pitchFamily="34" charset="0"/>
                      </a:endParaRPr>
                    </a:p>
                  </a:txBody>
                  <a:tcPr marL="82953" marR="82953" marT="41476" marB="41476"/>
                </a:tc>
                <a:extLst>
                  <a:ext uri="{0D108BD9-81ED-4DB2-BD59-A6C34878D82A}">
                    <a16:rowId xmlns:a16="http://schemas.microsoft.com/office/drawing/2014/main" val="10002"/>
                  </a:ext>
                </a:extLst>
              </a:tr>
              <a:tr h="1580827">
                <a:tc>
                  <a:txBody>
                    <a:bodyPr/>
                    <a:lstStyle/>
                    <a:p>
                      <a:pPr marL="0" marR="0" indent="0" algn="l">
                        <a:lnSpc>
                          <a:spcPts val="1400"/>
                        </a:lnSpc>
                        <a:spcBef>
                          <a:spcPts val="245"/>
                        </a:spcBef>
                        <a:spcAft>
                          <a:spcPts val="0"/>
                        </a:spcAft>
                      </a:pPr>
                      <a:r>
                        <a:rPr lang="de-DE" sz="1300" b="1" spc="0" dirty="0">
                          <a:solidFill>
                            <a:schemeClr val="tx1"/>
                          </a:solidFill>
                        </a:rPr>
                        <a:t>19. BIG EIGHT </a:t>
                      </a:r>
                      <a:r>
                        <a:rPr lang="en-US" sz="1300" spc="0" dirty="0">
                          <a:solidFill>
                            <a:schemeClr val="tx1"/>
                          </a:solidFill>
                        </a:rPr>
                        <a:t>With the middle and ring fingers of the right hand, fix the temple of the right part of the face. Glide with the middle and ring fingers of the left hand below the right eye, over the root of the nose and above the eyebrow to the temple of the left part of the face. Fix the left temple and repeat the process inverted. </a:t>
                      </a:r>
                      <a:endParaRPr lang="de-DE" sz="1300" spc="0" dirty="0">
                        <a:solidFill>
                          <a:schemeClr val="tx1"/>
                        </a:solidFill>
                      </a:endParaRPr>
                    </a:p>
                    <a:p>
                      <a:pPr marL="45720" marR="0" indent="0" algn="l">
                        <a:lnSpc>
                          <a:spcPts val="1400"/>
                        </a:lnSpc>
                        <a:spcBef>
                          <a:spcPts val="600"/>
                        </a:spcBef>
                        <a:spcAft>
                          <a:spcPts val="11370"/>
                        </a:spcAft>
                      </a:pPr>
                      <a:endParaRPr lang="de-DE" sz="1300" spc="0" dirty="0">
                        <a:solidFill>
                          <a:schemeClr val="tx1"/>
                        </a:solidFill>
                        <a:latin typeface="Century Gothic" pitchFamily="34" charset="0"/>
                      </a:endParaRPr>
                    </a:p>
                  </a:txBody>
                  <a:tcPr marL="82953" marR="82953" marT="41476" marB="41476"/>
                </a:tc>
                <a:extLst>
                  <a:ext uri="{0D108BD9-81ED-4DB2-BD59-A6C34878D82A}">
                    <a16:rowId xmlns:a16="http://schemas.microsoft.com/office/drawing/2014/main" val="917521774"/>
                  </a:ext>
                </a:extLst>
              </a:tr>
              <a:tr h="1502460">
                <a:tc>
                  <a:txBody>
                    <a:bodyPr/>
                    <a:lstStyle/>
                    <a:p>
                      <a:pPr marL="0" marR="0" lvl="0" indent="0" algn="l" defTabSz="914400" eaLnBrk="1" fontAlgn="auto" latinLnBrk="0" hangingPunct="1">
                        <a:lnSpc>
                          <a:spcPts val="1400"/>
                        </a:lnSpc>
                        <a:spcBef>
                          <a:spcPts val="0"/>
                        </a:spcBef>
                        <a:spcAft>
                          <a:spcPts val="1730"/>
                        </a:spcAft>
                        <a:buClrTx/>
                        <a:buSzTx/>
                        <a:buFontTx/>
                        <a:buNone/>
                        <a:tabLst/>
                        <a:defRPr/>
                      </a:pPr>
                      <a:r>
                        <a:rPr lang="de-DE" sz="1300" b="1" spc="0" dirty="0">
                          <a:solidFill>
                            <a:schemeClr val="tx1"/>
                          </a:solidFill>
                        </a:rPr>
                        <a:t>20. </a:t>
                      </a:r>
                      <a:r>
                        <a:rPr lang="en-US" sz="1300" b="1" spc="0" dirty="0">
                          <a:solidFill>
                            <a:schemeClr val="tx1"/>
                          </a:solidFill>
                        </a:rPr>
                        <a:t>TRANSITIONAL GRIP STROKE OF THE EYE RING MUSCLE </a:t>
                      </a:r>
                      <a:endParaRPr lang="de-DE" sz="1300" b="1" spc="0" dirty="0">
                        <a:solidFill>
                          <a:schemeClr val="tx1"/>
                        </a:solidFill>
                      </a:endParaRPr>
                    </a:p>
                    <a:p>
                      <a:pPr marL="0" marR="0" lvl="0" indent="0" algn="l" defTabSz="914400" eaLnBrk="1" fontAlgn="auto" latinLnBrk="0" hangingPunct="1">
                        <a:lnSpc>
                          <a:spcPts val="1400"/>
                        </a:lnSpc>
                        <a:spcBef>
                          <a:spcPts val="0"/>
                        </a:spcBef>
                        <a:spcAft>
                          <a:spcPts val="1730"/>
                        </a:spcAft>
                        <a:buClrTx/>
                        <a:buSzTx/>
                        <a:buFontTx/>
                        <a:buNone/>
                        <a:tabLst/>
                        <a:defRPr/>
                      </a:pPr>
                      <a:r>
                        <a:rPr lang="en-US" sz="1300" b="1" spc="0" noProof="0" dirty="0">
                          <a:solidFill>
                            <a:schemeClr val="tx1"/>
                          </a:solidFill>
                        </a:rPr>
                        <a:t>Perform this stroke only 1x. </a:t>
                      </a:r>
                      <a:r>
                        <a:rPr lang="de-DE" sz="1300" b="1" spc="0" dirty="0">
                          <a:solidFill>
                            <a:schemeClr val="tx1"/>
                          </a:solidFill>
                        </a:rPr>
                        <a:t>
</a:t>
                      </a:r>
                      <a:endParaRPr lang="de-DE" sz="1300" spc="0" dirty="0">
                        <a:solidFill>
                          <a:schemeClr val="tx1"/>
                        </a:solidFill>
                        <a:latin typeface="Century Gothic" pitchFamily="34" charset="0"/>
                      </a:endParaRPr>
                    </a:p>
                  </a:txBody>
                  <a:tcPr marL="82953" marR="82953" marT="41476" marB="41476"/>
                </a:tc>
                <a:extLst>
                  <a:ext uri="{0D108BD9-81ED-4DB2-BD59-A6C34878D82A}">
                    <a16:rowId xmlns:a16="http://schemas.microsoft.com/office/drawing/2014/main" val="77067899"/>
                  </a:ext>
                </a:extLst>
              </a:tr>
            </a:tbl>
          </a:graphicData>
        </a:graphic>
      </p:graphicFrame>
      <p:pic>
        <p:nvPicPr>
          <p:cNvPr id="6146" name="Picture 2"/>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t="-1" b="4319"/>
          <a:stretch/>
        </p:blipFill>
        <p:spPr bwMode="auto">
          <a:xfrm rot="10800000">
            <a:off x="5505855" y="1525686"/>
            <a:ext cx="984777" cy="142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a:extLst>
              <a:ext uri="{FF2B5EF4-FFF2-40B4-BE49-F238E27FC236}">
                <a16:creationId xmlns:a16="http://schemas.microsoft.com/office/drawing/2014/main" id="{F709BC1C-7433-4411-991A-6DB0DE37BA4E}"/>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rot="10800000">
            <a:off x="5556050" y="5613180"/>
            <a:ext cx="960828" cy="1340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8792E104-3D42-4496-BDB0-22D575E97824}"/>
              </a:ext>
            </a:extLst>
          </p:cNvPr>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t="-1" b="4319"/>
          <a:stretch/>
        </p:blipFill>
        <p:spPr bwMode="auto">
          <a:xfrm rot="10800000">
            <a:off x="5516731" y="6974005"/>
            <a:ext cx="984777" cy="142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hteck 17">
            <a:extLst>
              <a:ext uri="{FF2B5EF4-FFF2-40B4-BE49-F238E27FC236}">
                <a16:creationId xmlns:a16="http://schemas.microsoft.com/office/drawing/2014/main" id="{83C27A8D-C8A5-471D-A98E-EB356C3457BF}"/>
              </a:ext>
            </a:extLst>
          </p:cNvPr>
          <p:cNvSpPr/>
          <p:nvPr/>
        </p:nvSpPr>
        <p:spPr>
          <a:xfrm rot="16200000">
            <a:off x="3150213" y="-2335398"/>
            <a:ext cx="553883" cy="6070547"/>
          </a:xfrm>
          <a:prstGeom prst="rect">
            <a:avLst/>
          </a:prstGeom>
          <a:solidFill>
            <a:srgbClr val="F5EBE1"/>
          </a:solidFill>
          <a:ln w="12700" cap="flat">
            <a:noFill/>
            <a:miter lim="400000"/>
          </a:ln>
          <a:effectLst/>
          <a:sp3d/>
        </p:spPr>
        <p:txBody>
          <a:bodyPr rot="0" spcFirstLastPara="1" vertOverflow="overflow" horzOverflow="overflow" vert="horz" wrap="square" lIns="71437" tIns="71437" rIns="71437" bIns="71437" numCol="1" spcCol="38100" rtlCol="0" anchor="ctr">
            <a:spAutoFit/>
          </a:bodyPr>
          <a:lstStyle/>
          <a:p>
            <a:pPr marL="0" marR="0" lvl="0" indent="0" defTabSz="821531" eaLnBrk="1" fontAlgn="auto" latinLnBrk="0" hangingPunct="0">
              <a:lnSpc>
                <a:spcPct val="100000"/>
              </a:lnSpc>
              <a:spcBef>
                <a:spcPts val="0"/>
              </a:spcBef>
              <a:spcAft>
                <a:spcPts val="0"/>
              </a:spcAft>
              <a:buClrTx/>
              <a:buSzTx/>
              <a:buFontTx/>
              <a:buNone/>
              <a:tabLst/>
              <a:defRPr/>
            </a:pPr>
            <a:endParaRPr kumimoji="0" lang="de-DE" sz="3000" b="0" i="0" u="none" strike="noStrike" kern="0" cap="none" spc="0" normalizeH="0" baseline="0" noProof="0" dirty="0">
              <a:ln>
                <a:noFill/>
              </a:ln>
              <a:solidFill>
                <a:srgbClr val="000000"/>
              </a:solidFill>
              <a:effectLst/>
              <a:uLnTx/>
              <a:uFillTx/>
              <a:latin typeface="Helvetica"/>
              <a:cs typeface="Helvetica"/>
              <a:sym typeface="Helvetica"/>
            </a:endParaRPr>
          </a:p>
        </p:txBody>
      </p:sp>
      <p:pic>
        <p:nvPicPr>
          <p:cNvPr id="19" name="Grafik 18">
            <a:extLst>
              <a:ext uri="{FF2B5EF4-FFF2-40B4-BE49-F238E27FC236}">
                <a16:creationId xmlns:a16="http://schemas.microsoft.com/office/drawing/2014/main" id="{7BFEA51B-5033-4320-957F-7C1CB1CE7EC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76392" y="488507"/>
            <a:ext cx="1664853" cy="483505"/>
          </a:xfrm>
          <a:prstGeom prst="rect">
            <a:avLst/>
          </a:prstGeom>
        </p:spPr>
      </p:pic>
      <p:sp>
        <p:nvSpPr>
          <p:cNvPr id="21" name="Linie">
            <a:extLst>
              <a:ext uri="{FF2B5EF4-FFF2-40B4-BE49-F238E27FC236}">
                <a16:creationId xmlns:a16="http://schemas.microsoft.com/office/drawing/2014/main" id="{B9723547-B073-43BD-A401-2BEA2D995313}"/>
              </a:ext>
            </a:extLst>
          </p:cNvPr>
          <p:cNvSpPr/>
          <p:nvPr/>
        </p:nvSpPr>
        <p:spPr>
          <a:xfrm>
            <a:off x="243389" y="1506181"/>
            <a:ext cx="1143394" cy="1"/>
          </a:xfrm>
          <a:prstGeom prst="line">
            <a:avLst/>
          </a:prstGeom>
          <a:ln w="25400">
            <a:solidFill>
              <a:srgbClr val="000000"/>
            </a:solidFill>
            <a:miter lim="400000"/>
          </a:ln>
        </p:spPr>
        <p:txBody>
          <a:bodyPr lIns="0" tIns="0" rIns="0" bIns="0" anchor="ctr"/>
          <a:lstStyle/>
          <a:p>
            <a:pPr defTabSz="228600" hangingPunct="0">
              <a:defRPr sz="1200" i="0"/>
            </a:pPr>
            <a:endParaRPr sz="600" kern="0">
              <a:solidFill>
                <a:srgbClr val="000000"/>
              </a:solidFill>
              <a:latin typeface="Helvetica"/>
              <a:cs typeface="Helvetica"/>
              <a:sym typeface="Helvetica"/>
            </a:endParaRPr>
          </a:p>
        </p:txBody>
      </p:sp>
      <p:pic>
        <p:nvPicPr>
          <p:cNvPr id="17" name="Grafik 16" descr="Ein Bild, das Text enthält.&#10;&#10;Automatisch generierte Beschreibung">
            <a:extLst>
              <a:ext uri="{FF2B5EF4-FFF2-40B4-BE49-F238E27FC236}">
                <a16:creationId xmlns:a16="http://schemas.microsoft.com/office/drawing/2014/main" id="{D8F59E3F-0C86-430A-A931-81E59B3CCC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91664" y="201706"/>
            <a:ext cx="1069075" cy="1088338"/>
          </a:xfrm>
          <a:prstGeom prst="rect">
            <a:avLst/>
          </a:prstGeom>
        </p:spPr>
      </p:pic>
      <p:sp>
        <p:nvSpPr>
          <p:cNvPr id="15" name="Lorem ipsum dolor sit amet, consetetur sadipscing elitr, sed diam nonumy eirmod tempor invidunt ut labore et dolore magna aliquyam erat, sed diam voluptua. At vero eos et accusam et justo duo dolores et ea rebum.">
            <a:extLst>
              <a:ext uri="{FF2B5EF4-FFF2-40B4-BE49-F238E27FC236}">
                <a16:creationId xmlns:a16="http://schemas.microsoft.com/office/drawing/2014/main" id="{31BDF1E4-2042-D6BE-C306-925ECC69F4AB}"/>
              </a:ext>
            </a:extLst>
          </p:cNvPr>
          <p:cNvSpPr txBox="1"/>
          <p:nvPr/>
        </p:nvSpPr>
        <p:spPr>
          <a:xfrm>
            <a:off x="349498" y="1101794"/>
            <a:ext cx="6113308" cy="3722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lgn="ctr">
              <a:defRPr i="0"/>
            </a:lvl1pPr>
          </a:lstStyle>
          <a:p>
            <a:pPr lvl="0" algn="l" defTabSz="685800">
              <a:defRPr/>
            </a:pPr>
            <a:r>
              <a:rPr lang="de-DE" sz="1900" dirty="0"/>
              <a:t>BIODROGA BLACK FOREST BEAUTY MASSAGE </a:t>
            </a:r>
          </a:p>
        </p:txBody>
      </p:sp>
    </p:spTree>
    <p:extLst>
      <p:ext uri="{BB962C8B-B14F-4D97-AF65-F5344CB8AC3E}">
        <p14:creationId xmlns:p14="http://schemas.microsoft.com/office/powerpoint/2010/main" val="1355634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rot="10800000">
            <a:off x="5486223" y="5807289"/>
            <a:ext cx="1056315" cy="1482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elle 3"/>
          <p:cNvGraphicFramePr>
            <a:graphicFrameLocks noGrp="1"/>
          </p:cNvGraphicFramePr>
          <p:nvPr/>
        </p:nvGraphicFramePr>
        <p:xfrm>
          <a:off x="310331" y="1613265"/>
          <a:ext cx="5251917" cy="7329874"/>
        </p:xfrm>
        <a:graphic>
          <a:graphicData uri="http://schemas.openxmlformats.org/drawingml/2006/table">
            <a:tbl>
              <a:tblPr firstRow="1" bandRow="1">
                <a:tableStyleId>{2D5ABB26-0587-4C30-8999-92F81FD0307C}</a:tableStyleId>
              </a:tblPr>
              <a:tblGrid>
                <a:gridCol w="5251917">
                  <a:extLst>
                    <a:ext uri="{9D8B030D-6E8A-4147-A177-3AD203B41FA5}">
                      <a16:colId xmlns:a16="http://schemas.microsoft.com/office/drawing/2014/main" val="20000"/>
                    </a:ext>
                  </a:extLst>
                </a:gridCol>
              </a:tblGrid>
              <a:tr h="1346544">
                <a:tc>
                  <a:txBody>
                    <a:bodyPr/>
                    <a:lstStyle/>
                    <a:p>
                      <a:pPr marL="45720" marR="0" indent="0" algn="l">
                        <a:lnSpc>
                          <a:spcPts val="1400"/>
                        </a:lnSpc>
                        <a:spcBef>
                          <a:spcPts val="1680"/>
                        </a:spcBef>
                        <a:spcAft>
                          <a:spcPts val="0"/>
                        </a:spcAft>
                      </a:pPr>
                      <a:r>
                        <a:rPr lang="de-DE" sz="1300" b="1" spc="0" dirty="0">
                          <a:solidFill>
                            <a:schemeClr val="tx1"/>
                          </a:solidFill>
                        </a:rPr>
                        <a:t>21. </a:t>
                      </a:r>
                      <a:r>
                        <a:rPr lang="en-US" sz="1300" b="1" spc="0" dirty="0">
                          <a:solidFill>
                            <a:schemeClr val="tx1"/>
                          </a:solidFill>
                        </a:rPr>
                        <a:t>MASSAGING THE FOREHEAD OVER A LARGE AREA </a:t>
                      </a:r>
                      <a:r>
                        <a:rPr lang="en-US" sz="1300" spc="0" dirty="0">
                          <a:solidFill>
                            <a:schemeClr val="tx1"/>
                          </a:solidFill>
                        </a:rPr>
                        <a:t>In the middle starting with the palms of the hand, hand over hand stroke the forehead from the eyebrows to the hairline. Then spread hand over hand from temple to temple. </a:t>
                      </a:r>
                      <a:endParaRPr lang="de-DE" sz="1300" spc="0" dirty="0">
                        <a:solidFill>
                          <a:schemeClr val="tx1"/>
                        </a:solidFill>
                        <a:latin typeface="Century Gothic" pitchFamily="34" charset="0"/>
                      </a:endParaRPr>
                    </a:p>
                  </a:txBody>
                  <a:tcPr marL="82953" marR="82953" marT="41476" marB="41476"/>
                </a:tc>
                <a:extLst>
                  <a:ext uri="{0D108BD9-81ED-4DB2-BD59-A6C34878D82A}">
                    <a16:rowId xmlns:a16="http://schemas.microsoft.com/office/drawing/2014/main" val="10000"/>
                  </a:ext>
                </a:extLst>
              </a:tr>
              <a:tr h="1437136">
                <a:tc>
                  <a:txBody>
                    <a:bodyPr/>
                    <a:lstStyle/>
                    <a:p>
                      <a:pPr marL="45720" marR="0" indent="0" algn="l">
                        <a:lnSpc>
                          <a:spcPts val="1400"/>
                        </a:lnSpc>
                        <a:spcBef>
                          <a:spcPts val="380"/>
                        </a:spcBef>
                        <a:spcAft>
                          <a:spcPts val="0"/>
                        </a:spcAft>
                      </a:pPr>
                      <a:r>
                        <a:rPr lang="de-DE" sz="1300" b="1" spc="0" dirty="0">
                          <a:solidFill>
                            <a:schemeClr val="tx1"/>
                          </a:solidFill>
                        </a:rPr>
                        <a:t>22. CRESCENT STROKE </a:t>
                      </a:r>
                      <a:r>
                        <a:rPr lang="en-US" sz="1300" spc="0" dirty="0">
                          <a:solidFill>
                            <a:schemeClr val="tx1"/>
                          </a:solidFill>
                        </a:rPr>
                        <a:t>Counter-rotating crescent strokes 
with middle and ring fingers from temple to temple. 
</a:t>
                      </a:r>
                      <a:endParaRPr lang="de-DE" sz="1300" spc="0" dirty="0">
                        <a:solidFill>
                          <a:schemeClr val="tx1"/>
                        </a:solidFill>
                        <a:latin typeface="Century Gothic" pitchFamily="34" charset="0"/>
                      </a:endParaRPr>
                    </a:p>
                  </a:txBody>
                  <a:tcPr marL="82953" marR="82953" marT="41476" marB="41476"/>
                </a:tc>
                <a:extLst>
                  <a:ext uri="{0D108BD9-81ED-4DB2-BD59-A6C34878D82A}">
                    <a16:rowId xmlns:a16="http://schemas.microsoft.com/office/drawing/2014/main" val="10001"/>
                  </a:ext>
                </a:extLst>
              </a:tr>
              <a:tr h="1437136">
                <a:tc>
                  <a:txBody>
                    <a:bodyPr/>
                    <a:lstStyle/>
                    <a:p>
                      <a:pPr marL="0" marR="0" indent="0" algn="l">
                        <a:lnSpc>
                          <a:spcPts val="1400"/>
                        </a:lnSpc>
                        <a:spcBef>
                          <a:spcPts val="0"/>
                        </a:spcBef>
                        <a:spcAft>
                          <a:spcPts val="0"/>
                        </a:spcAft>
                      </a:pPr>
                      <a:r>
                        <a:rPr lang="de-DE" sz="1300" b="1" spc="0" dirty="0">
                          <a:solidFill>
                            <a:schemeClr val="tx1"/>
                          </a:solidFill>
                        </a:rPr>
                        <a:t>23. RECIPROCAL FOREHEAD STROKE </a:t>
                      </a:r>
                      <a:r>
                        <a:rPr lang="en-US" sz="1300" b="0" spc="0" dirty="0">
                          <a:solidFill>
                            <a:schemeClr val="tx1"/>
                          </a:solidFill>
                        </a:rPr>
                        <a:t>With a flat hand from temple to temple. </a:t>
                      </a:r>
                      <a:endParaRPr lang="de-DE" sz="1300" b="0" spc="0" dirty="0">
                        <a:solidFill>
                          <a:schemeClr val="tx1"/>
                        </a:solidFill>
                        <a:latin typeface="Century Gothic" pitchFamily="34" charset="0"/>
                      </a:endParaRPr>
                    </a:p>
                  </a:txBody>
                  <a:tcPr marL="82953" marR="82953" marT="41476" marB="41476"/>
                </a:tc>
                <a:extLst>
                  <a:ext uri="{0D108BD9-81ED-4DB2-BD59-A6C34878D82A}">
                    <a16:rowId xmlns:a16="http://schemas.microsoft.com/office/drawing/2014/main" val="10002"/>
                  </a:ext>
                </a:extLst>
              </a:tr>
              <a:tr h="1425906">
                <a:tc>
                  <a:txBody>
                    <a:bodyPr/>
                    <a:lstStyle/>
                    <a:p>
                      <a:pPr marL="45720" marR="0" indent="0" algn="l">
                        <a:lnSpc>
                          <a:spcPts val="1400"/>
                        </a:lnSpc>
                        <a:spcBef>
                          <a:spcPts val="0"/>
                        </a:spcBef>
                        <a:spcAft>
                          <a:spcPts val="0"/>
                        </a:spcAft>
                        <a:buFont typeface="Arial"/>
                        <a:buNone/>
                      </a:pPr>
                      <a:r>
                        <a:rPr lang="de-DE" sz="1300" b="1" spc="0" dirty="0">
                          <a:solidFill>
                            <a:schemeClr val="tx1"/>
                          </a:solidFill>
                        </a:rPr>
                        <a:t>24. TRANSITION STROKE </a:t>
                      </a:r>
                      <a:r>
                        <a:rPr lang="en-US" sz="1300" b="0" spc="0" dirty="0">
                          <a:solidFill>
                            <a:schemeClr val="tx1"/>
                          </a:solidFill>
                        </a:rPr>
                        <a:t>From the forehead over the temples to the chin. Perform stroke only 1x. </a:t>
                      </a:r>
                      <a:endParaRPr lang="de-DE" sz="1300" b="0" spc="0" dirty="0">
                        <a:solidFill>
                          <a:schemeClr val="tx1"/>
                        </a:solidFill>
                        <a:latin typeface="Century Gothic" pitchFamily="34" charset="0"/>
                      </a:endParaRPr>
                    </a:p>
                  </a:txBody>
                  <a:tcPr marL="82953" marR="82953" marT="41476" marB="41476"/>
                </a:tc>
                <a:extLst>
                  <a:ext uri="{0D108BD9-81ED-4DB2-BD59-A6C34878D82A}">
                    <a16:rowId xmlns:a16="http://schemas.microsoft.com/office/drawing/2014/main" val="10004"/>
                  </a:ext>
                </a:extLst>
              </a:tr>
              <a:tr h="1502460">
                <a:tc>
                  <a:txBody>
                    <a:bodyPr/>
                    <a:lstStyle/>
                    <a:p>
                      <a:pPr marL="0" marR="0" indent="0" algn="l">
                        <a:lnSpc>
                          <a:spcPts val="1400"/>
                        </a:lnSpc>
                        <a:spcAft>
                          <a:spcPts val="0"/>
                        </a:spcAft>
                      </a:pPr>
                      <a:r>
                        <a:rPr lang="de-DE" sz="1300" b="1" spc="-15" dirty="0">
                          <a:solidFill>
                            <a:schemeClr val="tx1"/>
                          </a:solidFill>
                        </a:rPr>
                        <a:t>25. LARGE FINISHING STROKE </a:t>
                      </a:r>
                      <a:r>
                        <a:rPr lang="en-US" sz="1300" spc="0" dirty="0">
                          <a:solidFill>
                            <a:schemeClr val="tx1"/>
                          </a:solidFill>
                        </a:rPr>
                        <a:t>Fix the chin bar between the index and middle fingers, slide outwards to the corner of the mouth. Maintain finger posture, pull up to the eye socket and slide to the temples. Then with middle and ring fingers from the temples over the cheekbone arch to the root of the nose. Above the eyebrows with flat hands, slide back to the temples and give pressure. From the temples laterally over the neck, over the décolleté, along the trapezius back to the starting point. During the last time, finish the stroke on the shoulder balls with pressure. 
</a:t>
                      </a:r>
                      <a:endParaRPr lang="de-DE" sz="1300" b="1" spc="0" dirty="0">
                        <a:solidFill>
                          <a:schemeClr val="tx1"/>
                        </a:solidFill>
                        <a:latin typeface="Century Gothic" pitchFamily="34" charset="0"/>
                      </a:endParaRPr>
                    </a:p>
                  </a:txBody>
                  <a:tcPr marL="82953" marR="82953" marT="41476" marB="41476"/>
                </a:tc>
                <a:extLst>
                  <a:ext uri="{0D108BD9-81ED-4DB2-BD59-A6C34878D82A}">
                    <a16:rowId xmlns:a16="http://schemas.microsoft.com/office/drawing/2014/main" val="2201581135"/>
                  </a:ext>
                </a:extLst>
              </a:tr>
            </a:tbl>
          </a:graphicData>
        </a:graphic>
      </p:graphicFrame>
      <p:pic>
        <p:nvPicPr>
          <p:cNvPr id="8194" name="Picture 2"/>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b="4637"/>
          <a:stretch/>
        </p:blipFill>
        <p:spPr bwMode="auto">
          <a:xfrm rot="10800000">
            <a:off x="5480413" y="1626342"/>
            <a:ext cx="1032053" cy="136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rot="10800000">
            <a:off x="5476422" y="3012652"/>
            <a:ext cx="1056313" cy="136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rotWithShape="1">
          <a:blip r:embed="rId6">
            <a:grayscl/>
            <a:extLst>
              <a:ext uri="{28A0092B-C50C-407E-A947-70E740481C1C}">
                <a14:useLocalDpi xmlns:a14="http://schemas.microsoft.com/office/drawing/2010/main" val="0"/>
              </a:ext>
            </a:extLst>
          </a:blip>
          <a:srcRect t="4401" b="4015"/>
          <a:stretch/>
        </p:blipFill>
        <p:spPr bwMode="auto">
          <a:xfrm rot="10800000">
            <a:off x="5455875" y="4440432"/>
            <a:ext cx="1072337" cy="1360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extLst>
              <a:ext uri="{FF2B5EF4-FFF2-40B4-BE49-F238E27FC236}">
                <a16:creationId xmlns:a16="http://schemas.microsoft.com/office/drawing/2014/main" id="{D35E23ED-F3D1-4CAD-8596-74C6C858DE6C}"/>
              </a:ext>
            </a:extLst>
          </p:cNvPr>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rot="10800000">
            <a:off x="5481504" y="7271367"/>
            <a:ext cx="1092355" cy="1501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hteck 16">
            <a:extLst>
              <a:ext uri="{FF2B5EF4-FFF2-40B4-BE49-F238E27FC236}">
                <a16:creationId xmlns:a16="http://schemas.microsoft.com/office/drawing/2014/main" id="{F7493316-380E-4867-8460-255D58CF1881}"/>
              </a:ext>
            </a:extLst>
          </p:cNvPr>
          <p:cNvSpPr/>
          <p:nvPr/>
        </p:nvSpPr>
        <p:spPr>
          <a:xfrm rot="16200000">
            <a:off x="3150213" y="-2335398"/>
            <a:ext cx="553883" cy="6070547"/>
          </a:xfrm>
          <a:prstGeom prst="rect">
            <a:avLst/>
          </a:prstGeom>
          <a:solidFill>
            <a:srgbClr val="F5EBE1"/>
          </a:solidFill>
          <a:ln w="12700" cap="flat">
            <a:noFill/>
            <a:miter lim="400000"/>
          </a:ln>
          <a:effectLst/>
          <a:sp3d/>
        </p:spPr>
        <p:txBody>
          <a:bodyPr rot="0" spcFirstLastPara="1" vertOverflow="overflow" horzOverflow="overflow" vert="horz" wrap="square" lIns="71437" tIns="71437" rIns="71437" bIns="71437" numCol="1" spcCol="38100" rtlCol="0" anchor="ctr">
            <a:spAutoFit/>
          </a:bodyPr>
          <a:lstStyle/>
          <a:p>
            <a:pPr marL="0" marR="0" lvl="0" indent="0" defTabSz="821531" eaLnBrk="1" fontAlgn="auto" latinLnBrk="0" hangingPunct="0">
              <a:lnSpc>
                <a:spcPct val="100000"/>
              </a:lnSpc>
              <a:spcBef>
                <a:spcPts val="0"/>
              </a:spcBef>
              <a:spcAft>
                <a:spcPts val="0"/>
              </a:spcAft>
              <a:buClrTx/>
              <a:buSzTx/>
              <a:buFontTx/>
              <a:buNone/>
              <a:tabLst/>
              <a:defRPr/>
            </a:pPr>
            <a:endParaRPr kumimoji="0" lang="de-DE" sz="3000" b="0" i="0" u="none" strike="noStrike" kern="0" cap="none" spc="0" normalizeH="0" baseline="0" noProof="0" dirty="0">
              <a:ln>
                <a:noFill/>
              </a:ln>
              <a:solidFill>
                <a:srgbClr val="000000"/>
              </a:solidFill>
              <a:effectLst/>
              <a:uLnTx/>
              <a:uFillTx/>
              <a:latin typeface="Helvetica"/>
              <a:cs typeface="Helvetica"/>
              <a:sym typeface="Helvetica"/>
            </a:endParaRPr>
          </a:p>
        </p:txBody>
      </p:sp>
      <p:pic>
        <p:nvPicPr>
          <p:cNvPr id="18" name="Grafik 17">
            <a:extLst>
              <a:ext uri="{FF2B5EF4-FFF2-40B4-BE49-F238E27FC236}">
                <a16:creationId xmlns:a16="http://schemas.microsoft.com/office/drawing/2014/main" id="{13935191-8BEA-4A15-B823-67BBA1E19090}"/>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76392" y="488507"/>
            <a:ext cx="1664853" cy="483505"/>
          </a:xfrm>
          <a:prstGeom prst="rect">
            <a:avLst/>
          </a:prstGeom>
        </p:spPr>
      </p:pic>
      <p:sp>
        <p:nvSpPr>
          <p:cNvPr id="20" name="Linie">
            <a:extLst>
              <a:ext uri="{FF2B5EF4-FFF2-40B4-BE49-F238E27FC236}">
                <a16:creationId xmlns:a16="http://schemas.microsoft.com/office/drawing/2014/main" id="{AC0E4F05-DDAF-48F6-A026-83D95EBD40CC}"/>
              </a:ext>
            </a:extLst>
          </p:cNvPr>
          <p:cNvSpPr/>
          <p:nvPr/>
        </p:nvSpPr>
        <p:spPr>
          <a:xfrm>
            <a:off x="243389" y="1506181"/>
            <a:ext cx="1143394" cy="1"/>
          </a:xfrm>
          <a:prstGeom prst="line">
            <a:avLst/>
          </a:prstGeom>
          <a:ln w="25400">
            <a:solidFill>
              <a:srgbClr val="000000"/>
            </a:solidFill>
            <a:miter lim="400000"/>
          </a:ln>
        </p:spPr>
        <p:txBody>
          <a:bodyPr lIns="0" tIns="0" rIns="0" bIns="0" anchor="ctr"/>
          <a:lstStyle/>
          <a:p>
            <a:pPr defTabSz="228600" hangingPunct="0">
              <a:defRPr sz="1200" i="0"/>
            </a:pPr>
            <a:endParaRPr sz="600" kern="0">
              <a:solidFill>
                <a:srgbClr val="000000"/>
              </a:solidFill>
              <a:latin typeface="Helvetica"/>
              <a:cs typeface="Helvetica"/>
              <a:sym typeface="Helvetica"/>
            </a:endParaRPr>
          </a:p>
        </p:txBody>
      </p:sp>
      <p:sp>
        <p:nvSpPr>
          <p:cNvPr id="13" name="Lorem ipsum dolor sit amet, consetetur sadipscing elitr, sed diam nonumy eirmod tempor invidunt ut labore et dolore magna aliquyam erat, sed diam voluptua. At vero eos et accusam et justo duo dolores et ea rebum.">
            <a:extLst>
              <a:ext uri="{FF2B5EF4-FFF2-40B4-BE49-F238E27FC236}">
                <a16:creationId xmlns:a16="http://schemas.microsoft.com/office/drawing/2014/main" id="{53A9119D-4549-4273-868E-1A9A02F9A56A}"/>
              </a:ext>
            </a:extLst>
          </p:cNvPr>
          <p:cNvSpPr txBox="1"/>
          <p:nvPr/>
        </p:nvSpPr>
        <p:spPr>
          <a:xfrm>
            <a:off x="349498" y="1101794"/>
            <a:ext cx="6113308" cy="3722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lgn="ctr">
              <a:defRPr i="0"/>
            </a:lvl1pPr>
          </a:lstStyle>
          <a:p>
            <a:pPr lvl="0" algn="l" defTabSz="685800">
              <a:defRPr/>
            </a:pPr>
            <a:r>
              <a:rPr lang="de-DE" sz="1900" dirty="0"/>
              <a:t>BIODROGA BLACK FOREST BEAUTY MASSAGE </a:t>
            </a:r>
          </a:p>
        </p:txBody>
      </p:sp>
      <p:pic>
        <p:nvPicPr>
          <p:cNvPr id="14" name="Grafik 13" descr="Ein Bild, das Text enthält.&#10;&#10;Automatisch generierte Beschreibung">
            <a:extLst>
              <a:ext uri="{FF2B5EF4-FFF2-40B4-BE49-F238E27FC236}">
                <a16:creationId xmlns:a16="http://schemas.microsoft.com/office/drawing/2014/main" id="{7CFB3F84-EF3D-4BE0-8C24-F1E0519D74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1664" y="201706"/>
            <a:ext cx="1069075" cy="1088338"/>
          </a:xfrm>
          <a:prstGeom prst="rect">
            <a:avLst/>
          </a:prstGeom>
        </p:spPr>
      </p:pic>
    </p:spTree>
    <p:extLst>
      <p:ext uri="{BB962C8B-B14F-4D97-AF65-F5344CB8AC3E}">
        <p14:creationId xmlns:p14="http://schemas.microsoft.com/office/powerpoint/2010/main" val="3710085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8887D2C2-DB42-4F79-896F-8487B691D6B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3715" r="7018" b="13127"/>
          <a:stretch/>
        </p:blipFill>
        <p:spPr>
          <a:xfrm>
            <a:off x="5441776" y="3911960"/>
            <a:ext cx="1232247" cy="567788"/>
          </a:xfrm>
          <a:prstGeom prst="rect">
            <a:avLst/>
          </a:prstGeom>
        </p:spPr>
      </p:pic>
      <p:sp>
        <p:nvSpPr>
          <p:cNvPr id="12" name="Lorem ipsum dolor sit amet, consetetur sadipscing elitr, sed diam nonumy eirmod tempor invidunt ut labore et dolore magna aliquyam erat, sed diam voluptua. At vero eos et accusam et justo duo dolores et ea rebum.">
            <a:extLst>
              <a:ext uri="{FF2B5EF4-FFF2-40B4-BE49-F238E27FC236}">
                <a16:creationId xmlns:a16="http://schemas.microsoft.com/office/drawing/2014/main" id="{E153B1A3-AD3A-4196-86CE-85DF2D513861}"/>
              </a:ext>
            </a:extLst>
          </p:cNvPr>
          <p:cNvSpPr txBox="1"/>
          <p:nvPr/>
        </p:nvSpPr>
        <p:spPr>
          <a:xfrm>
            <a:off x="349497" y="1105641"/>
            <a:ext cx="6113308" cy="364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lgn="ctr">
              <a:defRPr i="0"/>
            </a:lvl1pPr>
          </a:lstStyle>
          <a:p>
            <a:pPr algn="l"/>
            <a:r>
              <a:rPr lang="de-DE" sz="1900" dirty="0"/>
              <a:t>BIODROGA LIP MASSAGE</a:t>
            </a:r>
            <a:endParaRPr sz="1900" dirty="0"/>
          </a:p>
        </p:txBody>
      </p:sp>
      <p:sp>
        <p:nvSpPr>
          <p:cNvPr id="17" name="Rechteck 16">
            <a:extLst>
              <a:ext uri="{FF2B5EF4-FFF2-40B4-BE49-F238E27FC236}">
                <a16:creationId xmlns:a16="http://schemas.microsoft.com/office/drawing/2014/main" id="{F7493316-380E-4867-8460-255D58CF1881}"/>
              </a:ext>
            </a:extLst>
          </p:cNvPr>
          <p:cNvSpPr/>
          <p:nvPr/>
        </p:nvSpPr>
        <p:spPr>
          <a:xfrm rot="16200000">
            <a:off x="3150213" y="-2335398"/>
            <a:ext cx="553883" cy="6070547"/>
          </a:xfrm>
          <a:prstGeom prst="rect">
            <a:avLst/>
          </a:prstGeom>
          <a:solidFill>
            <a:srgbClr val="F5EBE1"/>
          </a:solidFill>
          <a:ln w="12700" cap="flat">
            <a:noFill/>
            <a:miter lim="400000"/>
          </a:ln>
          <a:effectLst/>
          <a:sp3d/>
        </p:spPr>
        <p:txBody>
          <a:bodyPr rot="0" spcFirstLastPara="1" vertOverflow="overflow" horzOverflow="overflow" vert="horz" wrap="square" lIns="71437" tIns="71437" rIns="71437" bIns="71437" numCol="1" spcCol="38100" rtlCol="0" anchor="ctr">
            <a:spAutoFit/>
          </a:bodyPr>
          <a:lstStyle/>
          <a:p>
            <a:pPr marL="0" marR="0" lvl="0" indent="0" defTabSz="821531" eaLnBrk="1" fontAlgn="auto" latinLnBrk="0" hangingPunct="0">
              <a:lnSpc>
                <a:spcPct val="100000"/>
              </a:lnSpc>
              <a:spcBef>
                <a:spcPts val="0"/>
              </a:spcBef>
              <a:spcAft>
                <a:spcPts val="0"/>
              </a:spcAft>
              <a:buClrTx/>
              <a:buSzTx/>
              <a:buFontTx/>
              <a:buNone/>
              <a:tabLst/>
              <a:defRPr/>
            </a:pPr>
            <a:endParaRPr kumimoji="0" lang="de-DE" sz="3000" b="0" i="0" u="none" strike="noStrike" kern="0" cap="none" spc="0" normalizeH="0" baseline="0" noProof="0" dirty="0">
              <a:ln>
                <a:noFill/>
              </a:ln>
              <a:solidFill>
                <a:srgbClr val="000000"/>
              </a:solidFill>
              <a:effectLst/>
              <a:uLnTx/>
              <a:uFillTx/>
              <a:latin typeface="Helvetica"/>
              <a:cs typeface="Helvetica"/>
              <a:sym typeface="Helvetica"/>
            </a:endParaRPr>
          </a:p>
        </p:txBody>
      </p:sp>
      <p:pic>
        <p:nvPicPr>
          <p:cNvPr id="18" name="Grafik 17">
            <a:extLst>
              <a:ext uri="{FF2B5EF4-FFF2-40B4-BE49-F238E27FC236}">
                <a16:creationId xmlns:a16="http://schemas.microsoft.com/office/drawing/2014/main" id="{13935191-8BEA-4A15-B823-67BBA1E1909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76392" y="488507"/>
            <a:ext cx="1664853" cy="483505"/>
          </a:xfrm>
          <a:prstGeom prst="rect">
            <a:avLst/>
          </a:prstGeom>
        </p:spPr>
      </p:pic>
      <p:sp>
        <p:nvSpPr>
          <p:cNvPr id="20" name="Linie">
            <a:extLst>
              <a:ext uri="{FF2B5EF4-FFF2-40B4-BE49-F238E27FC236}">
                <a16:creationId xmlns:a16="http://schemas.microsoft.com/office/drawing/2014/main" id="{AC0E4F05-DDAF-48F6-A026-83D95EBD40CC}"/>
              </a:ext>
            </a:extLst>
          </p:cNvPr>
          <p:cNvSpPr/>
          <p:nvPr/>
        </p:nvSpPr>
        <p:spPr>
          <a:xfrm>
            <a:off x="243389" y="1506181"/>
            <a:ext cx="1143394" cy="1"/>
          </a:xfrm>
          <a:prstGeom prst="line">
            <a:avLst/>
          </a:prstGeom>
          <a:ln w="25400">
            <a:solidFill>
              <a:srgbClr val="000000"/>
            </a:solidFill>
            <a:miter lim="400000"/>
          </a:ln>
        </p:spPr>
        <p:txBody>
          <a:bodyPr lIns="0" tIns="0" rIns="0" bIns="0" anchor="ctr"/>
          <a:lstStyle/>
          <a:p>
            <a:pPr defTabSz="228600" hangingPunct="0">
              <a:defRPr sz="1200" i="0"/>
            </a:pPr>
            <a:endParaRPr sz="600" kern="0">
              <a:solidFill>
                <a:srgbClr val="000000"/>
              </a:solidFill>
              <a:latin typeface="Helvetica"/>
              <a:cs typeface="Helvetica"/>
              <a:sym typeface="Helvetica"/>
            </a:endParaRPr>
          </a:p>
        </p:txBody>
      </p:sp>
      <p:graphicFrame>
        <p:nvGraphicFramePr>
          <p:cNvPr id="13" name="Tabelle 12">
            <a:extLst>
              <a:ext uri="{FF2B5EF4-FFF2-40B4-BE49-F238E27FC236}">
                <a16:creationId xmlns:a16="http://schemas.microsoft.com/office/drawing/2014/main" id="{256998AA-DBBC-48D4-B68F-6D75BBAA2A19}"/>
              </a:ext>
            </a:extLst>
          </p:cNvPr>
          <p:cNvGraphicFramePr>
            <a:graphicFrameLocks noGrp="1"/>
          </p:cNvGraphicFramePr>
          <p:nvPr/>
        </p:nvGraphicFramePr>
        <p:xfrm>
          <a:off x="347730" y="1604963"/>
          <a:ext cx="5246837" cy="6799216"/>
        </p:xfrm>
        <a:graphic>
          <a:graphicData uri="http://schemas.openxmlformats.org/drawingml/2006/table">
            <a:tbl>
              <a:tblPr firstRow="1" bandRow="1">
                <a:tableStyleId>{2D5ABB26-0587-4C30-8999-92F81FD0307C}</a:tableStyleId>
              </a:tblPr>
              <a:tblGrid>
                <a:gridCol w="5246837">
                  <a:extLst>
                    <a:ext uri="{9D8B030D-6E8A-4147-A177-3AD203B41FA5}">
                      <a16:colId xmlns:a16="http://schemas.microsoft.com/office/drawing/2014/main" val="20000"/>
                    </a:ext>
                  </a:extLst>
                </a:gridCol>
              </a:tblGrid>
              <a:tr h="729778">
                <a:tc>
                  <a:txBody>
                    <a:bodyPr/>
                    <a:lstStyle/>
                    <a:p>
                      <a:r>
                        <a:rPr lang="de-DE" sz="1300" b="1" spc="0" dirty="0">
                          <a:solidFill>
                            <a:schemeClr val="tx1"/>
                          </a:solidFill>
                        </a:rPr>
                        <a:t>1. O-MOUTH </a:t>
                      </a:r>
                      <a:r>
                        <a:rPr lang="en-US" sz="1300" spc="0" dirty="0">
                          <a:solidFill>
                            <a:schemeClr val="tx1"/>
                          </a:solidFill>
                        </a:rPr>
                        <a:t>Fix palms below the chin bar. Attach the thumb in the middle of the lower lip, stroke along the mouth ring muscle upwards to the middle of the upper lip. Settling back.
</a:t>
                      </a:r>
                      <a:endParaRPr lang="de-DE" sz="1300" spc="0" dirty="0">
                        <a:solidFill>
                          <a:schemeClr val="tx1"/>
                        </a:solidFill>
                        <a:latin typeface="+mn-lt"/>
                        <a:ea typeface="+mn-ea"/>
                        <a:cs typeface="+mn-cs"/>
                      </a:endParaRPr>
                    </a:p>
                    <a:p>
                      <a:endParaRPr lang="de-DE" sz="1300" spc="0" dirty="0">
                        <a:solidFill>
                          <a:schemeClr val="tx1"/>
                        </a:solidFill>
                        <a:latin typeface="+mn-lt"/>
                        <a:ea typeface="+mn-ea"/>
                        <a:cs typeface="+mn-cs"/>
                      </a:endParaRPr>
                    </a:p>
                  </a:txBody>
                  <a:tcPr marL="82953" marR="82953" marT="41476" marB="41476"/>
                </a:tc>
                <a:extLst>
                  <a:ext uri="{0D108BD9-81ED-4DB2-BD59-A6C34878D82A}">
                    <a16:rowId xmlns:a16="http://schemas.microsoft.com/office/drawing/2014/main" val="10000"/>
                  </a:ext>
                </a:extLst>
              </a:tr>
              <a:tr h="986469">
                <a:tc>
                  <a:txBody>
                    <a:bodyPr/>
                    <a:lstStyle/>
                    <a:p>
                      <a:pPr marL="45720" marR="0" indent="0" algn="l">
                        <a:lnSpc>
                          <a:spcPts val="1400"/>
                        </a:lnSpc>
                        <a:spcBef>
                          <a:spcPts val="380"/>
                        </a:spcBef>
                        <a:spcAft>
                          <a:spcPts val="0"/>
                        </a:spcAft>
                      </a:pPr>
                      <a:r>
                        <a:rPr lang="de-DE" sz="1300" b="1" spc="0" dirty="0">
                          <a:solidFill>
                            <a:schemeClr val="tx1"/>
                          </a:solidFill>
                        </a:rPr>
                        <a:t>2. LIP CIRCLES </a:t>
                      </a:r>
                      <a:r>
                        <a:rPr lang="en-US" sz="1300" spc="0" dirty="0">
                          <a:solidFill>
                            <a:schemeClr val="tx1"/>
                          </a:solidFill>
                        </a:rPr>
                        <a:t>Attach fingertips of the right and left hand to the upper lip contour and perform standing circles in the direction of swimming. Then attach fingertips to the lower lip contour and repeat circles.
</a:t>
                      </a:r>
                      <a:endParaRPr lang="de-DE" sz="1300" spc="0" dirty="0">
                        <a:solidFill>
                          <a:schemeClr val="tx1"/>
                        </a:solidFill>
                        <a:latin typeface="+mn-lt"/>
                        <a:ea typeface="+mn-ea"/>
                        <a:cs typeface="+mn-cs"/>
                      </a:endParaRPr>
                    </a:p>
                    <a:p>
                      <a:pPr marL="45720" marR="0" indent="0" algn="l">
                        <a:lnSpc>
                          <a:spcPts val="1400"/>
                        </a:lnSpc>
                        <a:spcBef>
                          <a:spcPts val="380"/>
                        </a:spcBef>
                        <a:spcAft>
                          <a:spcPts val="0"/>
                        </a:spcAft>
                      </a:pPr>
                      <a:endParaRPr lang="de-DE" sz="1300" spc="0" dirty="0">
                        <a:solidFill>
                          <a:schemeClr val="tx1"/>
                        </a:solidFill>
                        <a:latin typeface="+mn-lt"/>
                        <a:ea typeface="+mn-ea"/>
                        <a:cs typeface="+mn-cs"/>
                      </a:endParaRPr>
                    </a:p>
                  </a:txBody>
                  <a:tcPr marL="82953" marR="82953" marT="41476" marB="41476"/>
                </a:tc>
                <a:extLst>
                  <a:ext uri="{0D108BD9-81ED-4DB2-BD59-A6C34878D82A}">
                    <a16:rowId xmlns:a16="http://schemas.microsoft.com/office/drawing/2014/main" val="10001"/>
                  </a:ext>
                </a:extLst>
              </a:tr>
              <a:tr h="690771">
                <a:tc>
                  <a:txBody>
                    <a:bodyPr/>
                    <a:lstStyle/>
                    <a:p>
                      <a:pPr marL="0" indent="0"/>
                      <a:r>
                        <a:rPr lang="de-DE" sz="1300" b="1" spc="0" dirty="0">
                          <a:solidFill>
                            <a:schemeClr val="tx1"/>
                          </a:solidFill>
                        </a:rPr>
                        <a:t>3. LIP SMILE  </a:t>
                      </a:r>
                      <a:r>
                        <a:rPr lang="en-US" sz="1300" spc="0" dirty="0">
                          <a:solidFill>
                            <a:schemeClr val="tx1"/>
                          </a:solidFill>
                        </a:rPr>
                        <a:t>Frame the lip between the index and middle fingers of the right and left hands. Spread out slightly ascending to the corner of the mouth. Fix the smile for 1–2 seconds, settling back to the starting point.
</a:t>
                      </a:r>
                    </a:p>
                    <a:p>
                      <a:pPr marL="0" indent="0"/>
                      <a:endParaRPr lang="en-US" sz="1300" spc="0" dirty="0">
                        <a:solidFill>
                          <a:schemeClr val="tx1"/>
                        </a:solidFill>
                        <a:latin typeface="+mn-lt"/>
                        <a:ea typeface="+mn-ea"/>
                        <a:cs typeface="+mn-cs"/>
                      </a:endParaRPr>
                    </a:p>
                    <a:p>
                      <a:pPr marL="0" indent="0"/>
                      <a:endParaRPr lang="en-US" sz="1300" spc="0" dirty="0">
                        <a:solidFill>
                          <a:schemeClr val="tx1"/>
                        </a:solidFill>
                        <a:latin typeface="+mn-lt"/>
                        <a:ea typeface="+mn-ea"/>
                        <a:cs typeface="+mn-cs"/>
                      </a:endParaRPr>
                    </a:p>
                  </a:txBody>
                  <a:tcPr marL="82953" marR="82953" marT="41476" marB="41476"/>
                </a:tc>
                <a:extLst>
                  <a:ext uri="{0D108BD9-81ED-4DB2-BD59-A6C34878D82A}">
                    <a16:rowId xmlns:a16="http://schemas.microsoft.com/office/drawing/2014/main" val="2475996274"/>
                  </a:ext>
                </a:extLst>
              </a:tr>
              <a:tr h="660647">
                <a:tc>
                  <a:txBody>
                    <a:bodyPr/>
                    <a:lstStyle/>
                    <a:p>
                      <a:pPr marL="0" indent="0"/>
                      <a:r>
                        <a:rPr lang="de-DE" sz="1300" b="1" spc="0" dirty="0">
                          <a:solidFill>
                            <a:schemeClr val="tx1"/>
                          </a:solidFill>
                        </a:rPr>
                        <a:t>4. LIP PALPATION </a:t>
                      </a:r>
                      <a:r>
                        <a:rPr lang="en-US" sz="1300" spc="0" dirty="0">
                          <a:solidFill>
                            <a:schemeClr val="tx1"/>
                          </a:solidFill>
                        </a:rPr>
                        <a:t>Tap out lips and lip contour with drumming fingertips.</a:t>
                      </a:r>
                      <a:endParaRPr lang="de-DE" sz="1300" spc="0" dirty="0">
                        <a:solidFill>
                          <a:schemeClr val="tx1"/>
                        </a:solidFill>
                      </a:endParaRPr>
                    </a:p>
                    <a:p>
                      <a:pPr marL="0" indent="0"/>
                      <a:endParaRPr lang="de-DE" sz="1300" spc="0" dirty="0">
                        <a:solidFill>
                          <a:schemeClr val="tx1"/>
                        </a:solidFill>
                        <a:latin typeface="+mn-lt"/>
                        <a:ea typeface="+mn-ea"/>
                        <a:cs typeface="+mn-cs"/>
                      </a:endParaRPr>
                    </a:p>
                    <a:p>
                      <a:pPr marL="0" indent="0"/>
                      <a:endParaRPr lang="de-DE" sz="1300" spc="0" dirty="0">
                        <a:solidFill>
                          <a:schemeClr val="tx1"/>
                        </a:solidFill>
                        <a:latin typeface="+mn-lt"/>
                        <a:ea typeface="+mn-ea"/>
                        <a:cs typeface="+mn-cs"/>
                      </a:endParaRPr>
                    </a:p>
                    <a:p>
                      <a:pPr marL="0" indent="0"/>
                      <a:endParaRPr lang="de-DE" sz="1300" spc="0" dirty="0">
                        <a:solidFill>
                          <a:schemeClr val="tx1"/>
                        </a:solidFill>
                        <a:latin typeface="+mn-lt"/>
                        <a:ea typeface="+mn-ea"/>
                        <a:cs typeface="+mn-cs"/>
                      </a:endParaRPr>
                    </a:p>
                  </a:txBody>
                  <a:tcPr marL="82953" marR="82953" marT="41476" marB="41476"/>
                </a:tc>
                <a:extLst>
                  <a:ext uri="{0D108BD9-81ED-4DB2-BD59-A6C34878D82A}">
                    <a16:rowId xmlns:a16="http://schemas.microsoft.com/office/drawing/2014/main" val="647735369"/>
                  </a:ext>
                </a:extLst>
              </a:tr>
              <a:tr h="502494">
                <a:tc>
                  <a:txBody>
                    <a:bodyPr/>
                    <a:lstStyle/>
                    <a:p>
                      <a:pPr marL="0" indent="0"/>
                      <a:r>
                        <a:rPr lang="de-DE" sz="1300" b="1" spc="0" dirty="0">
                          <a:solidFill>
                            <a:schemeClr val="tx1"/>
                          </a:solidFill>
                        </a:rPr>
                        <a:t>5. </a:t>
                      </a:r>
                      <a:r>
                        <a:rPr lang="en-US" sz="1300" b="1" spc="0" dirty="0">
                          <a:solidFill>
                            <a:schemeClr val="tx1"/>
                          </a:solidFill>
                        </a:rPr>
                        <a:t>COUNTER-ROTATING CRESCENT STROKES ALONG THE LIP CONTOUR </a:t>
                      </a:r>
                      <a:r>
                        <a:rPr lang="de-DE" sz="1300" b="1" spc="0" dirty="0">
                          <a:solidFill>
                            <a:schemeClr val="tx1"/>
                          </a:solidFill>
                        </a:rPr>
                        <a:t> </a:t>
                      </a:r>
                      <a:r>
                        <a:rPr lang="en-US" sz="1300" spc="0" dirty="0">
                          <a:solidFill>
                            <a:schemeClr val="tx1"/>
                          </a:solidFill>
                        </a:rPr>
                        <a:t>With index fingers of the right and left hand.
</a:t>
                      </a:r>
                    </a:p>
                    <a:p>
                      <a:pPr marL="0" indent="0"/>
                      <a:endParaRPr lang="de-DE" sz="1300" spc="0" dirty="0">
                        <a:solidFill>
                          <a:schemeClr val="tx1"/>
                        </a:solidFill>
                        <a:latin typeface="+mn-lt"/>
                        <a:ea typeface="+mn-ea"/>
                        <a:cs typeface="+mn-cs"/>
                      </a:endParaRPr>
                    </a:p>
                    <a:p>
                      <a:pPr marL="0" indent="0"/>
                      <a:endParaRPr lang="de-DE" sz="1300" spc="0" dirty="0">
                        <a:solidFill>
                          <a:schemeClr val="tx1"/>
                        </a:solidFill>
                        <a:latin typeface="+mn-lt"/>
                        <a:ea typeface="+mn-ea"/>
                        <a:cs typeface="+mn-cs"/>
                      </a:endParaRPr>
                    </a:p>
                  </a:txBody>
                  <a:tcPr marL="82953" marR="82953" marT="41476" marB="41476"/>
                </a:tc>
                <a:extLst>
                  <a:ext uri="{0D108BD9-81ED-4DB2-BD59-A6C34878D82A}">
                    <a16:rowId xmlns:a16="http://schemas.microsoft.com/office/drawing/2014/main" val="1966274860"/>
                  </a:ext>
                </a:extLst>
              </a:tr>
              <a:tr h="754144">
                <a:tc>
                  <a:txBody>
                    <a:bodyPr/>
                    <a:lstStyle/>
                    <a:p>
                      <a:pPr marL="0" indent="0"/>
                      <a:r>
                        <a:rPr lang="de-DE" sz="1300" b="1" spc="0" dirty="0">
                          <a:solidFill>
                            <a:schemeClr val="tx1"/>
                          </a:solidFill>
                        </a:rPr>
                        <a:t>6. LIP SLIDING </a:t>
                      </a:r>
                      <a:r>
                        <a:rPr lang="en-US" sz="1300" spc="0" dirty="0">
                          <a:solidFill>
                            <a:schemeClr val="tx1"/>
                          </a:solidFill>
                        </a:rPr>
                        <a:t>With index fingers of the right and left hand, perform counter-rotating crescent strokes around the lip contour.
</a:t>
                      </a:r>
                      <a:endParaRPr lang="de-DE" sz="1300" spc="0" dirty="0">
                        <a:solidFill>
                          <a:schemeClr val="tx1"/>
                        </a:solidFill>
                        <a:latin typeface="+mn-lt"/>
                        <a:ea typeface="+mn-ea"/>
                        <a:cs typeface="+mn-cs"/>
                      </a:endParaRPr>
                    </a:p>
                  </a:txBody>
                  <a:tcPr marL="82953" marR="82953" marT="41476" marB="41476"/>
                </a:tc>
                <a:extLst>
                  <a:ext uri="{0D108BD9-81ED-4DB2-BD59-A6C34878D82A}">
                    <a16:rowId xmlns:a16="http://schemas.microsoft.com/office/drawing/2014/main" val="1815785310"/>
                  </a:ext>
                </a:extLst>
              </a:tr>
              <a:tr h="653244">
                <a:tc>
                  <a:txBody>
                    <a:bodyPr/>
                    <a:lstStyle/>
                    <a:p>
                      <a:pPr marL="0" indent="0"/>
                      <a:r>
                        <a:rPr lang="de-DE" sz="1300" b="1" spc="0" dirty="0">
                          <a:solidFill>
                            <a:schemeClr val="tx1"/>
                          </a:solidFill>
                        </a:rPr>
                        <a:t>7. SILENT LIP </a:t>
                      </a:r>
                      <a:r>
                        <a:rPr lang="de-DE" sz="1300" spc="0" dirty="0" err="1">
                          <a:solidFill>
                            <a:schemeClr val="tx1"/>
                          </a:solidFill>
                          <a:latin typeface="+mn-lt"/>
                          <a:ea typeface="+mn-ea"/>
                          <a:cs typeface="+mn-cs"/>
                        </a:rPr>
                        <a:t>Stroke</a:t>
                      </a:r>
                      <a:r>
                        <a:rPr lang="de-DE" sz="1300" spc="0" dirty="0">
                          <a:solidFill>
                            <a:schemeClr val="tx1"/>
                          </a:solidFill>
                          <a:latin typeface="+mn-lt"/>
                          <a:ea typeface="+mn-ea"/>
                          <a:cs typeface="+mn-cs"/>
                        </a:rPr>
                        <a:t> m</a:t>
                      </a:r>
                      <a:r>
                        <a:rPr lang="en-US" sz="1300" spc="0" dirty="0" err="1">
                          <a:solidFill>
                            <a:schemeClr val="tx1"/>
                          </a:solidFill>
                        </a:rPr>
                        <a:t>outh</a:t>
                      </a:r>
                      <a:r>
                        <a:rPr lang="en-US" sz="1300" spc="0" dirty="0">
                          <a:solidFill>
                            <a:schemeClr val="tx1"/>
                          </a:solidFill>
                        </a:rPr>
                        <a:t> with flat hand from corner of mouth
to the other corner of the mouth. Right- and left-hand alternating.
</a:t>
                      </a:r>
                      <a:endParaRPr lang="de-DE" sz="1300" spc="0" dirty="0">
                        <a:solidFill>
                          <a:schemeClr val="tx1"/>
                        </a:solidFill>
                        <a:latin typeface="+mn-lt"/>
                        <a:ea typeface="+mn-ea"/>
                        <a:cs typeface="+mn-cs"/>
                      </a:endParaRPr>
                    </a:p>
                  </a:txBody>
                  <a:tcPr marL="82953" marR="82953" marT="41476" marB="41476"/>
                </a:tc>
                <a:extLst>
                  <a:ext uri="{0D108BD9-81ED-4DB2-BD59-A6C34878D82A}">
                    <a16:rowId xmlns:a16="http://schemas.microsoft.com/office/drawing/2014/main" val="3414659458"/>
                  </a:ext>
                </a:extLst>
              </a:tr>
            </a:tbl>
          </a:graphicData>
        </a:graphic>
      </p:graphicFrame>
      <p:pic>
        <p:nvPicPr>
          <p:cNvPr id="14" name="Grafik 13">
            <a:extLst>
              <a:ext uri="{FF2B5EF4-FFF2-40B4-BE49-F238E27FC236}">
                <a16:creationId xmlns:a16="http://schemas.microsoft.com/office/drawing/2014/main" id="{9EC19376-2A64-41E1-B395-917D7EEBE4C2}"/>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5558322" y="1550610"/>
            <a:ext cx="903944" cy="707544"/>
          </a:xfrm>
          <a:prstGeom prst="rect">
            <a:avLst/>
          </a:prstGeom>
        </p:spPr>
      </p:pic>
      <p:pic>
        <p:nvPicPr>
          <p:cNvPr id="15" name="Grafik 14">
            <a:extLst>
              <a:ext uri="{FF2B5EF4-FFF2-40B4-BE49-F238E27FC236}">
                <a16:creationId xmlns:a16="http://schemas.microsoft.com/office/drawing/2014/main" id="{69E2805B-0B66-4CE3-A1A6-8E97C65416ED}"/>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5559515" y="2686793"/>
            <a:ext cx="919375" cy="606151"/>
          </a:xfrm>
          <a:prstGeom prst="rect">
            <a:avLst/>
          </a:prstGeom>
        </p:spPr>
      </p:pic>
      <p:pic>
        <p:nvPicPr>
          <p:cNvPr id="21" name="Grafik 20">
            <a:extLst>
              <a:ext uri="{FF2B5EF4-FFF2-40B4-BE49-F238E27FC236}">
                <a16:creationId xmlns:a16="http://schemas.microsoft.com/office/drawing/2014/main" id="{453ADF78-EEA1-49A6-9C2C-33A985FF39C3}"/>
              </a:ext>
            </a:extLst>
          </p:cNvPr>
          <p:cNvPicPr>
            <a:picLocks noChangeAspect="1"/>
          </p:cNvPicPr>
          <p:nvPr/>
        </p:nvPicPr>
        <p:blipFill>
          <a:blip r:embed="rId10">
            <a:extLst>
              <a:ext uri="{BEBA8EAE-BF5A-486C-A8C5-ECC9F3942E4B}">
                <a14:imgProps xmlns:a14="http://schemas.microsoft.com/office/drawing/2010/main">
                  <a14:imgLayer r:embed="rId11">
                    <a14:imgEffect>
                      <a14:saturation sat="0"/>
                    </a14:imgEffect>
                  </a14:imgLayer>
                </a14:imgProps>
              </a:ext>
            </a:extLst>
          </a:blip>
          <a:stretch>
            <a:fillRect/>
          </a:stretch>
        </p:blipFill>
        <p:spPr>
          <a:xfrm>
            <a:off x="5540325" y="4934885"/>
            <a:ext cx="1015693" cy="543812"/>
          </a:xfrm>
          <a:prstGeom prst="rect">
            <a:avLst/>
          </a:prstGeom>
        </p:spPr>
      </p:pic>
      <p:pic>
        <p:nvPicPr>
          <p:cNvPr id="22" name="Grafik 21">
            <a:extLst>
              <a:ext uri="{FF2B5EF4-FFF2-40B4-BE49-F238E27FC236}">
                <a16:creationId xmlns:a16="http://schemas.microsoft.com/office/drawing/2014/main" id="{B4A057CF-6424-46BB-A99C-A8D40D3EA9FC}"/>
              </a:ext>
            </a:extLst>
          </p:cNvPr>
          <p:cNvPicPr>
            <a:picLocks noChangeAspect="1"/>
          </p:cNvPicPr>
          <p:nvPr/>
        </p:nvPicPr>
        <p:blipFill>
          <a:blip r:embed="rId12">
            <a:extLst>
              <a:ext uri="{BEBA8EAE-BF5A-486C-A8C5-ECC9F3942E4B}">
                <a14:imgProps xmlns:a14="http://schemas.microsoft.com/office/drawing/2010/main">
                  <a14:imgLayer r:embed="rId13">
                    <a14:imgEffect>
                      <a14:saturation sat="0"/>
                    </a14:imgEffect>
                  </a14:imgLayer>
                </a14:imgProps>
              </a:ext>
            </a:extLst>
          </a:blip>
          <a:stretch>
            <a:fillRect/>
          </a:stretch>
        </p:blipFill>
        <p:spPr>
          <a:xfrm>
            <a:off x="5566759" y="6663699"/>
            <a:ext cx="948373" cy="846763"/>
          </a:xfrm>
          <a:prstGeom prst="rect">
            <a:avLst/>
          </a:prstGeom>
        </p:spPr>
      </p:pic>
      <p:pic>
        <p:nvPicPr>
          <p:cNvPr id="23" name="Grafik 22">
            <a:extLst>
              <a:ext uri="{FF2B5EF4-FFF2-40B4-BE49-F238E27FC236}">
                <a16:creationId xmlns:a16="http://schemas.microsoft.com/office/drawing/2014/main" id="{7B644EE6-DA32-40EA-B1B3-74280DCE91CD}"/>
              </a:ext>
            </a:extLst>
          </p:cNvPr>
          <p:cNvPicPr>
            <a:picLocks noChangeAspect="1"/>
          </p:cNvPicPr>
          <p:nvPr/>
        </p:nvPicPr>
        <p:blipFill>
          <a:blip r:embed="rId14">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5586215" y="7693305"/>
            <a:ext cx="903485" cy="491093"/>
          </a:xfrm>
          <a:prstGeom prst="rect">
            <a:avLst/>
          </a:prstGeom>
        </p:spPr>
      </p:pic>
      <p:pic>
        <p:nvPicPr>
          <p:cNvPr id="24" name="Grafik 23">
            <a:extLst>
              <a:ext uri="{FF2B5EF4-FFF2-40B4-BE49-F238E27FC236}">
                <a16:creationId xmlns:a16="http://schemas.microsoft.com/office/drawing/2014/main" id="{83B5B054-228C-49B1-BBF1-AFE67176C2A2}"/>
              </a:ext>
            </a:extLst>
          </p:cNvPr>
          <p:cNvPicPr>
            <a:picLocks noChangeAspect="1"/>
          </p:cNvPicPr>
          <p:nvPr/>
        </p:nvPicPr>
        <p:blipFill>
          <a:blip r:embed="rId16">
            <a:extLst>
              <a:ext uri="{BEBA8EAE-BF5A-486C-A8C5-ECC9F3942E4B}">
                <a14:imgProps xmlns:a14="http://schemas.microsoft.com/office/drawing/2010/main">
                  <a14:imgLayer r:embed="rId17">
                    <a14:imgEffect>
                      <a14:saturation sat="0"/>
                    </a14:imgEffect>
                  </a14:imgLayer>
                </a14:imgProps>
              </a:ext>
            </a:extLst>
          </a:blip>
          <a:stretch>
            <a:fillRect/>
          </a:stretch>
        </p:blipFill>
        <p:spPr>
          <a:xfrm>
            <a:off x="5465165" y="5730728"/>
            <a:ext cx="1141106" cy="750583"/>
          </a:xfrm>
          <a:prstGeom prst="rect">
            <a:avLst/>
          </a:prstGeom>
        </p:spPr>
      </p:pic>
      <p:pic>
        <p:nvPicPr>
          <p:cNvPr id="25" name="Grafik 24" descr="Ein Bild, das Text enthält.&#10;&#10;Automatisch generierte Beschreibung">
            <a:extLst>
              <a:ext uri="{FF2B5EF4-FFF2-40B4-BE49-F238E27FC236}">
                <a16:creationId xmlns:a16="http://schemas.microsoft.com/office/drawing/2014/main" id="{51B2D4B4-03F1-43F0-927F-E1223785EBA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391664" y="201706"/>
            <a:ext cx="1069075" cy="1088338"/>
          </a:xfrm>
          <a:prstGeom prst="rect">
            <a:avLst/>
          </a:prstGeom>
        </p:spPr>
      </p:pic>
    </p:spTree>
    <p:extLst>
      <p:ext uri="{BB962C8B-B14F-4D97-AF65-F5344CB8AC3E}">
        <p14:creationId xmlns:p14="http://schemas.microsoft.com/office/powerpoint/2010/main" val="2636761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hteck 70">
            <a:extLst>
              <a:ext uri="{FF2B5EF4-FFF2-40B4-BE49-F238E27FC236}">
                <a16:creationId xmlns:a16="http://schemas.microsoft.com/office/drawing/2014/main" id="{33C7F5FE-FED0-469B-939C-FF101521F049}"/>
              </a:ext>
            </a:extLst>
          </p:cNvPr>
          <p:cNvSpPr/>
          <p:nvPr/>
        </p:nvSpPr>
        <p:spPr>
          <a:xfrm rot="16200000">
            <a:off x="3150213" y="-2337810"/>
            <a:ext cx="553883" cy="6070547"/>
          </a:xfrm>
          <a:prstGeom prst="rect">
            <a:avLst/>
          </a:prstGeom>
          <a:solidFill>
            <a:srgbClr val="ECECEC"/>
          </a:solidFill>
          <a:ln w="12700" cap="flat">
            <a:noFill/>
            <a:miter lim="400000"/>
          </a:ln>
          <a:effectLst/>
          <a:sp3d/>
        </p:spPr>
        <p:txBody>
          <a:bodyPr rot="0" spcFirstLastPara="1" vertOverflow="overflow" horzOverflow="overflow" vert="horz" wrap="square" lIns="71437" tIns="71437" rIns="71437" bIns="71437" numCol="1" spcCol="38100" rtlCol="0" anchor="ctr">
            <a:spAutoFit/>
          </a:bodyPr>
          <a:lstStyle/>
          <a:p>
            <a:pPr marL="0" marR="0" lvl="0" indent="0" algn="l" defTabSz="821531" rtl="0" eaLnBrk="1" fontAlgn="auto" latinLnBrk="0" hangingPunct="0">
              <a:lnSpc>
                <a:spcPct val="100000"/>
              </a:lnSpc>
              <a:spcBef>
                <a:spcPts val="0"/>
              </a:spcBef>
              <a:spcAft>
                <a:spcPts val="0"/>
              </a:spcAft>
              <a:buClrTx/>
              <a:buSzTx/>
              <a:buFontTx/>
              <a:buNone/>
              <a:tabLst/>
              <a:defRPr/>
            </a:pPr>
            <a:endParaRPr kumimoji="0" lang="de-DE" sz="3000" b="0" i="0" u="none" strike="noStrike" kern="0" cap="none" spc="0" normalizeH="0" baseline="0" noProof="0" dirty="0">
              <a:ln>
                <a:noFill/>
              </a:ln>
              <a:solidFill>
                <a:srgbClr val="000000"/>
              </a:solidFill>
              <a:effectLst/>
              <a:uLnTx/>
              <a:uFillTx/>
              <a:latin typeface="Helvetica"/>
              <a:ea typeface="+mn-ea"/>
              <a:cs typeface="Helvetica"/>
              <a:sym typeface="Helvetica"/>
            </a:endParaRPr>
          </a:p>
        </p:txBody>
      </p:sp>
      <p:sp>
        <p:nvSpPr>
          <p:cNvPr id="5" name="Textfeld 4">
            <a:extLst>
              <a:ext uri="{FF2B5EF4-FFF2-40B4-BE49-F238E27FC236}">
                <a16:creationId xmlns:a16="http://schemas.microsoft.com/office/drawing/2014/main" id="{55DD896A-DED8-41D0-8D37-9A35E281A968}"/>
              </a:ext>
            </a:extLst>
          </p:cNvPr>
          <p:cNvSpPr txBox="1"/>
          <p:nvPr/>
        </p:nvSpPr>
        <p:spPr>
          <a:xfrm>
            <a:off x="318165" y="1588130"/>
            <a:ext cx="6516688" cy="300082"/>
          </a:xfrm>
          <a:prstGeom prst="rect">
            <a:avLst/>
          </a:prstGeom>
          <a:noFill/>
        </p:spPr>
        <p:txBody>
          <a:bodyPr wrap="square" rtlCol="0">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2" name="Rechteck 21">
            <a:extLst>
              <a:ext uri="{FF2B5EF4-FFF2-40B4-BE49-F238E27FC236}">
                <a16:creationId xmlns:a16="http://schemas.microsoft.com/office/drawing/2014/main" id="{832DD323-769C-43A3-9669-925EE684079B}"/>
              </a:ext>
            </a:extLst>
          </p:cNvPr>
          <p:cNvSpPr/>
          <p:nvPr/>
        </p:nvSpPr>
        <p:spPr>
          <a:xfrm>
            <a:off x="360195" y="6205067"/>
            <a:ext cx="6416164" cy="507831"/>
          </a:xfrm>
          <a:prstGeom prst="rect">
            <a:avLst/>
          </a:prstGeom>
        </p:spPr>
        <p:txBody>
          <a:bodyPr wrap="square">
            <a:spAutoFit/>
          </a:bodyPr>
          <a:lstStyle/>
          <a:p>
            <a:pPr marL="0" marR="0" lvl="0" indent="0" algn="l" defTabSz="914411" rtl="0" eaLnBrk="1" fontAlgn="auto" latinLnBrk="0" hangingPunct="1">
              <a:lnSpc>
                <a:spcPct val="100000"/>
              </a:lnSpc>
              <a:spcBef>
                <a:spcPts val="0"/>
              </a:spcBef>
              <a:spcAft>
                <a:spcPts val="0"/>
              </a:spcAft>
              <a:buClrTx/>
              <a:buSzTx/>
              <a:buFontTx/>
              <a:buNone/>
              <a:tabLst>
                <a:tab pos="3690666" algn="l"/>
              </a:tabLst>
              <a:defRPr/>
            </a:pPr>
            <a:r>
              <a:rPr kumimoji="0" lang="de-DE" sz="135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  </a:t>
            </a:r>
          </a:p>
          <a:p>
            <a:pPr marL="0" marR="0" lvl="0" indent="0" algn="l" defTabSz="914411" rtl="0" eaLnBrk="1" fontAlgn="auto" latinLnBrk="0" hangingPunct="1">
              <a:lnSpc>
                <a:spcPct val="100000"/>
              </a:lnSpc>
              <a:spcBef>
                <a:spcPts val="0"/>
              </a:spcBef>
              <a:spcAft>
                <a:spcPts val="0"/>
              </a:spcAft>
              <a:buClrTx/>
              <a:buSzTx/>
              <a:buFontTx/>
              <a:buNone/>
              <a:tabLst>
                <a:tab pos="3690666" algn="l"/>
              </a:tabLst>
              <a:defRPr/>
            </a:pPr>
            <a:r>
              <a:rPr kumimoji="0" lang="de-DE" sz="135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    </a:t>
            </a:r>
          </a:p>
        </p:txBody>
      </p:sp>
      <p:sp>
        <p:nvSpPr>
          <p:cNvPr id="75" name="Linie">
            <a:extLst>
              <a:ext uri="{FF2B5EF4-FFF2-40B4-BE49-F238E27FC236}">
                <a16:creationId xmlns:a16="http://schemas.microsoft.com/office/drawing/2014/main" id="{1319C70F-127D-494A-9599-F3B5A39137D8}"/>
              </a:ext>
            </a:extLst>
          </p:cNvPr>
          <p:cNvSpPr/>
          <p:nvPr/>
        </p:nvSpPr>
        <p:spPr>
          <a:xfrm>
            <a:off x="243389" y="1506181"/>
            <a:ext cx="1143394" cy="1"/>
          </a:xfrm>
          <a:prstGeom prst="line">
            <a:avLst/>
          </a:prstGeom>
          <a:ln w="25400">
            <a:solidFill>
              <a:srgbClr val="000000"/>
            </a:solidFill>
            <a:miter lim="400000"/>
          </a:ln>
        </p:spPr>
        <p:txBody>
          <a:bodyPr lIns="0" tIns="0" rIns="0" bIns="0" anchor="ctr"/>
          <a:lstStyle/>
          <a:p>
            <a:pPr marL="0" marR="0" lvl="0" indent="0" algn="l" defTabSz="228600" rtl="0" eaLnBrk="1" fontAlgn="auto" latinLnBrk="0" hangingPunct="0">
              <a:lnSpc>
                <a:spcPct val="100000"/>
              </a:lnSpc>
              <a:spcBef>
                <a:spcPts val="0"/>
              </a:spcBef>
              <a:spcAft>
                <a:spcPts val="0"/>
              </a:spcAft>
              <a:buClrTx/>
              <a:buSzTx/>
              <a:buFontTx/>
              <a:buNone/>
              <a:tabLst/>
              <a:defRPr sz="1200" i="0"/>
            </a:pPr>
            <a:endParaRPr kumimoji="0" sz="600" b="0" i="0" u="none" strike="noStrike" kern="0" cap="none" spc="0" normalizeH="0" baseline="0" noProof="0" dirty="0">
              <a:ln>
                <a:noFill/>
              </a:ln>
              <a:solidFill>
                <a:srgbClr val="000000"/>
              </a:solidFill>
              <a:effectLst/>
              <a:uLnTx/>
              <a:uFillTx/>
              <a:latin typeface="Helvetica"/>
              <a:ea typeface="+mn-ea"/>
              <a:cs typeface="Helvetica"/>
              <a:sym typeface="Helvetica"/>
            </a:endParaRPr>
          </a:p>
        </p:txBody>
      </p:sp>
      <p:sp>
        <p:nvSpPr>
          <p:cNvPr id="193" name="Textfeld 192">
            <a:extLst>
              <a:ext uri="{FF2B5EF4-FFF2-40B4-BE49-F238E27FC236}">
                <a16:creationId xmlns:a16="http://schemas.microsoft.com/office/drawing/2014/main" id="{0EFB6F7A-1969-4C43-B507-91DA885AC5B1}"/>
              </a:ext>
            </a:extLst>
          </p:cNvPr>
          <p:cNvSpPr txBox="1"/>
          <p:nvPr/>
        </p:nvSpPr>
        <p:spPr>
          <a:xfrm>
            <a:off x="327001" y="1624517"/>
            <a:ext cx="5262588" cy="2893100"/>
          </a:xfrm>
          <a:prstGeom prst="rect">
            <a:avLst/>
          </a:prstGeom>
          <a:noFill/>
        </p:spPr>
        <p:txBody>
          <a:bodyPr wrap="square" rtlCol="0">
            <a:spAutoFit/>
          </a:bodyPr>
          <a:lstStyle/>
          <a:p>
            <a:pPr defTabSz="914411"/>
            <a:r>
              <a:rPr lang="de-DE" sz="1300" b="1" dirty="0"/>
              <a:t>PREPARATION </a:t>
            </a:r>
            <a:r>
              <a:rPr lang="en-US" sz="1300" dirty="0"/>
              <a:t>Adjust the headboard of the treatment bed so that it is slightly elevated (no pillow). 
</a:t>
            </a:r>
            <a:endParaRPr lang="de-DE" sz="1300" dirty="0"/>
          </a:p>
          <a:p>
            <a:pPr defTabSz="914411"/>
            <a:r>
              <a:rPr lang="de-DE" sz="1300" b="1" dirty="0"/>
              <a:t>APPLICATION NOTES</a:t>
            </a:r>
            <a:endParaRPr lang="de-DE" sz="1300" dirty="0"/>
          </a:p>
          <a:p>
            <a:pPr marL="176213" indent="-176213" defTabSz="914411">
              <a:buFont typeface="Arial" panose="020B0604020202020204" pitchFamily="34" charset="0"/>
              <a:buChar char="•"/>
            </a:pPr>
            <a:r>
              <a:rPr lang="en-US" sz="1300" dirty="0"/>
              <a:t>Place the fingertips flat and follow the little finger with gentle pressure. Perform a standing, pumping movement. Then remove pressure and let your hands bounce back from the skin.
Do not perform an active upward movement.
Lead the palms as linearly as possible to the bridge of the nose</a:t>
            </a:r>
            <a:r>
              <a:rPr lang="de-DE" sz="1300" dirty="0"/>
              <a:t>.</a:t>
            </a:r>
          </a:p>
          <a:p>
            <a:pPr marL="176213" indent="-176213" defTabSz="914411">
              <a:buFont typeface="Arial" panose="020B0604020202020204" pitchFamily="34" charset="0"/>
              <a:buChar char="•"/>
            </a:pPr>
            <a:r>
              <a:rPr lang="de-DE" sz="1300" dirty="0"/>
              <a:t>Perform </a:t>
            </a:r>
            <a:r>
              <a:rPr lang="de-DE" sz="1300" dirty="0" err="1"/>
              <a:t>each</a:t>
            </a:r>
            <a:r>
              <a:rPr lang="de-DE" sz="1300" dirty="0"/>
              <a:t> </a:t>
            </a:r>
            <a:r>
              <a:rPr lang="de-DE" sz="1300" dirty="0" err="1"/>
              <a:t>stroke</a:t>
            </a:r>
            <a:r>
              <a:rPr lang="de-DE" sz="1300" dirty="0"/>
              <a:t> 1x.
</a:t>
            </a:r>
            <a:r>
              <a:rPr lang="en-US" sz="1300" dirty="0"/>
              <a:t>As a rule, repeat the pump movement on a position 3-5 times. Attention: for exceptions see massage procedure.</a:t>
            </a:r>
            <a:endParaRPr lang="de-DE" sz="1300" dirty="0">
              <a:solidFill>
                <a:srgbClr val="C00000"/>
              </a:solidFill>
              <a:latin typeface="Calibri"/>
            </a:endParaRPr>
          </a:p>
          <a:p>
            <a:pPr marL="160734" indent="-160734" defTabSz="914411">
              <a:buFont typeface="Wingdings" panose="05000000000000000000" pitchFamily="2" charset="2"/>
              <a:buChar char="§"/>
            </a:pPr>
            <a:endParaRPr lang="de-DE" sz="1300" dirty="0">
              <a:solidFill>
                <a:prstClr val="black"/>
              </a:solidFill>
              <a:latin typeface="Calibri"/>
            </a:endParaRPr>
          </a:p>
          <a:p>
            <a:pPr defTabSz="914411"/>
            <a:endParaRPr lang="de-DE" sz="1300" dirty="0">
              <a:solidFill>
                <a:prstClr val="black"/>
              </a:solidFill>
              <a:latin typeface="Calibri"/>
            </a:endParaRPr>
          </a:p>
        </p:txBody>
      </p:sp>
      <p:pic>
        <p:nvPicPr>
          <p:cNvPr id="12" name="Grafik 11" descr="Ein Bild, das Text enthält.&#10;&#10;Automatisch generierte Beschreibung">
            <a:extLst>
              <a:ext uri="{FF2B5EF4-FFF2-40B4-BE49-F238E27FC236}">
                <a16:creationId xmlns:a16="http://schemas.microsoft.com/office/drawing/2014/main" id="{50D0C999-48FE-4620-8E5B-3A676E9329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1664" y="201706"/>
            <a:ext cx="1069075" cy="1088338"/>
          </a:xfrm>
          <a:prstGeom prst="rect">
            <a:avLst/>
          </a:prstGeom>
        </p:spPr>
      </p:pic>
      <p:pic>
        <p:nvPicPr>
          <p:cNvPr id="15" name="Grafik 14">
            <a:extLst>
              <a:ext uri="{FF2B5EF4-FFF2-40B4-BE49-F238E27FC236}">
                <a16:creationId xmlns:a16="http://schemas.microsoft.com/office/drawing/2014/main" id="{8952D76C-D0CF-46A0-B8F7-66DA799B15F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56265" y="445829"/>
            <a:ext cx="1813743" cy="562278"/>
          </a:xfrm>
          <a:prstGeom prst="rect">
            <a:avLst/>
          </a:prstGeom>
        </p:spPr>
      </p:pic>
      <p:sp>
        <p:nvSpPr>
          <p:cNvPr id="13" name="Lorem ipsum dolor sit amet, consetetur sadipscing elitr, sed diam nonumy eirmod tempor invidunt ut labore et dolore magna aliquyam erat, sed diam voluptua. At vero eos et accusam et justo duo dolores et ea rebum.">
            <a:extLst>
              <a:ext uri="{FF2B5EF4-FFF2-40B4-BE49-F238E27FC236}">
                <a16:creationId xmlns:a16="http://schemas.microsoft.com/office/drawing/2014/main" id="{DCBE3521-C133-D871-A67A-08A73D594F42}"/>
              </a:ext>
            </a:extLst>
          </p:cNvPr>
          <p:cNvSpPr txBox="1"/>
          <p:nvPr/>
        </p:nvSpPr>
        <p:spPr>
          <a:xfrm>
            <a:off x="349497" y="1105641"/>
            <a:ext cx="6113308" cy="364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lgn="ctr">
              <a:defRPr i="0"/>
            </a:lvl1pPr>
          </a:lstStyle>
          <a:p>
            <a:pPr algn="l"/>
            <a:r>
              <a:rPr lang="de-DE" sz="1900" dirty="0"/>
              <a:t>BIODROGA – DRAIN MASSAGE</a:t>
            </a:r>
          </a:p>
        </p:txBody>
      </p:sp>
      <p:sp>
        <p:nvSpPr>
          <p:cNvPr id="3" name="Foliennummernplatzhalter 2">
            <a:extLst>
              <a:ext uri="{FF2B5EF4-FFF2-40B4-BE49-F238E27FC236}">
                <a16:creationId xmlns:a16="http://schemas.microsoft.com/office/drawing/2014/main" id="{90F20467-6F7F-447E-8945-D9C1CA5EB709}"/>
              </a:ext>
            </a:extLst>
          </p:cNvPr>
          <p:cNvSpPr>
            <a:spLocks noGrp="1"/>
          </p:cNvSpPr>
          <p:nvPr>
            <p:ph type="sldNum" sz="quarter" idx="12"/>
          </p:nvPr>
        </p:nvSpPr>
        <p:spPr>
          <a:xfrm>
            <a:off x="4843463" y="9309990"/>
            <a:ext cx="1543050" cy="527402"/>
          </a:xfrm>
        </p:spPr>
        <p:txBody>
          <a:bodyPr/>
          <a:lstStyle/>
          <a:p>
            <a:fld id="{30CF3D7A-1FAC-477B-ADB9-F6BA517B5BFA}" type="slidenum">
              <a:rPr lang="de-DE" sz="1200" smtClean="0">
                <a:solidFill>
                  <a:schemeClr val="tx1"/>
                </a:solidFill>
              </a:rPr>
              <a:t>8</a:t>
            </a:fld>
            <a:endParaRPr lang="de-DE" sz="1200">
              <a:solidFill>
                <a:schemeClr val="tx1"/>
              </a:solidFill>
            </a:endParaRPr>
          </a:p>
        </p:txBody>
      </p:sp>
    </p:spTree>
    <p:extLst>
      <p:ext uri="{BB962C8B-B14F-4D97-AF65-F5344CB8AC3E}">
        <p14:creationId xmlns:p14="http://schemas.microsoft.com/office/powerpoint/2010/main" val="1433884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435017D8-0AA7-44E2-ABD2-D6511DC35B7C}"/>
              </a:ext>
            </a:extLst>
          </p:cNvPr>
          <p:cNvSpPr txBox="1"/>
          <p:nvPr/>
        </p:nvSpPr>
        <p:spPr>
          <a:xfrm>
            <a:off x="319362" y="2881479"/>
            <a:ext cx="5159760" cy="1131079"/>
          </a:xfrm>
          <a:prstGeom prst="rect">
            <a:avLst/>
          </a:prstGeom>
          <a:noFill/>
        </p:spPr>
        <p:txBody>
          <a:bodyPr wrap="square">
            <a:spAutoFit/>
          </a:bodyPr>
          <a:lstStyle/>
          <a:p>
            <a:pPr defTabSz="914411"/>
            <a:r>
              <a:rPr lang="de-DE" sz="1300" b="1" dirty="0">
                <a:solidFill>
                  <a:prstClr val="black"/>
                </a:solidFill>
                <a:ea typeface="Times New Roman" panose="02020603050405020304" pitchFamily="18" charset="0"/>
                <a:cs typeface="Times New Roman" panose="02020603050405020304" pitchFamily="18" charset="0"/>
              </a:rPr>
              <a:t>PUMPING STROKE 1
</a:t>
            </a:r>
            <a:r>
              <a:rPr lang="de-DE" sz="1300" dirty="0">
                <a:solidFill>
                  <a:prstClr val="black"/>
                </a:solidFill>
                <a:latin typeface="Calibri"/>
              </a:rPr>
              <a:t>Position 1: </a:t>
            </a:r>
            <a:r>
              <a:rPr lang="de-DE" sz="1300" dirty="0">
                <a:solidFill>
                  <a:prstClr val="black"/>
                </a:solidFill>
              </a:rPr>
              <a:t>Profundus </a:t>
            </a:r>
            <a:r>
              <a:rPr lang="de-DE" sz="1300" dirty="0" err="1">
                <a:solidFill>
                  <a:prstClr val="black"/>
                </a:solidFill>
              </a:rPr>
              <a:t>below</a:t>
            </a:r>
            <a:r>
              <a:rPr lang="de-DE" sz="1300" dirty="0">
                <a:solidFill>
                  <a:prstClr val="black"/>
                </a:solidFill>
              </a:rPr>
              <a:t> </a:t>
            </a:r>
            <a:r>
              <a:rPr lang="de-DE" sz="1300" dirty="0" err="1">
                <a:solidFill>
                  <a:prstClr val="black"/>
                </a:solidFill>
              </a:rPr>
              <a:t>earlobes</a:t>
            </a:r>
            <a:r>
              <a:rPr lang="de-DE" sz="1300" dirty="0">
                <a:solidFill>
                  <a:prstClr val="black"/>
                </a:solidFill>
              </a:rPr>
              <a:t>
Position </a:t>
            </a:r>
            <a:r>
              <a:rPr lang="de-DE" sz="1300" dirty="0">
                <a:solidFill>
                  <a:prstClr val="black"/>
                </a:solidFill>
                <a:latin typeface="Calibri"/>
              </a:rPr>
              <a:t>2: </a:t>
            </a:r>
            <a:r>
              <a:rPr lang="de-DE" sz="1300" dirty="0">
                <a:solidFill>
                  <a:prstClr val="black"/>
                </a:solidFill>
              </a:rPr>
              <a:t>Intermediate </a:t>
            </a:r>
            <a:r>
              <a:rPr lang="de-DE" sz="1300" dirty="0" err="1">
                <a:solidFill>
                  <a:prstClr val="black"/>
                </a:solidFill>
              </a:rPr>
              <a:t>station</a:t>
            </a:r>
            <a:r>
              <a:rPr lang="de-DE" sz="1300" dirty="0">
                <a:solidFill>
                  <a:prstClr val="black"/>
                </a:solidFill>
              </a:rPr>
              <a:t>, </a:t>
            </a:r>
            <a:r>
              <a:rPr lang="de-DE" sz="1300" dirty="0" err="1">
                <a:solidFill>
                  <a:prstClr val="black"/>
                </a:solidFill>
              </a:rPr>
              <a:t>center</a:t>
            </a:r>
            <a:r>
              <a:rPr lang="de-DE" sz="1300" dirty="0">
                <a:solidFill>
                  <a:prstClr val="black"/>
                </a:solidFill>
              </a:rPr>
              <a:t> lateral neck
Position </a:t>
            </a:r>
            <a:r>
              <a:rPr lang="de-DE" sz="1300" dirty="0">
                <a:solidFill>
                  <a:prstClr val="black"/>
                </a:solidFill>
                <a:latin typeface="Calibri"/>
              </a:rPr>
              <a:t>3: </a:t>
            </a:r>
            <a:r>
              <a:rPr lang="de-DE" sz="1300" dirty="0">
                <a:solidFill>
                  <a:prstClr val="black"/>
                </a:solidFill>
              </a:rPr>
              <a:t>Terminus, in </a:t>
            </a:r>
            <a:r>
              <a:rPr lang="de-DE" sz="1300" dirty="0" err="1">
                <a:solidFill>
                  <a:prstClr val="black"/>
                </a:solidFill>
              </a:rPr>
              <a:t>collarbone</a:t>
            </a:r>
            <a:r>
              <a:rPr lang="de-DE" sz="1300" dirty="0">
                <a:solidFill>
                  <a:prstClr val="black"/>
                </a:solidFill>
              </a:rPr>
              <a:t> </a:t>
            </a:r>
            <a:r>
              <a:rPr lang="de-DE" sz="1300" dirty="0" err="1">
                <a:solidFill>
                  <a:prstClr val="black"/>
                </a:solidFill>
              </a:rPr>
              <a:t>pit</a:t>
            </a:r>
            <a:r>
              <a:rPr lang="de-DE" sz="1300" dirty="0">
                <a:solidFill>
                  <a:prstClr val="black"/>
                </a:solidFill>
              </a:rPr>
              <a:t>
Position </a:t>
            </a:r>
            <a:r>
              <a:rPr lang="de-DE" sz="1300" dirty="0">
                <a:solidFill>
                  <a:prstClr val="black"/>
                </a:solidFill>
                <a:latin typeface="Calibri"/>
              </a:rPr>
              <a:t>4: </a:t>
            </a:r>
            <a:r>
              <a:rPr lang="de-DE" sz="1300" dirty="0" err="1">
                <a:solidFill>
                  <a:prstClr val="black"/>
                </a:solidFill>
              </a:rPr>
              <a:t>Décolleté</a:t>
            </a:r>
            <a:r>
              <a:rPr lang="de-DE" sz="1300" dirty="0">
                <a:solidFill>
                  <a:prstClr val="black"/>
                </a:solidFill>
              </a:rPr>
              <a:t> on </a:t>
            </a:r>
            <a:r>
              <a:rPr lang="de-DE" sz="1300" dirty="0" err="1">
                <a:solidFill>
                  <a:prstClr val="black"/>
                </a:solidFill>
              </a:rPr>
              <a:t>the</a:t>
            </a:r>
            <a:r>
              <a:rPr lang="de-DE" sz="1300" dirty="0">
                <a:solidFill>
                  <a:prstClr val="black"/>
                </a:solidFill>
              </a:rPr>
              <a:t> </a:t>
            </a:r>
            <a:r>
              <a:rPr lang="de-DE" sz="1300" dirty="0" err="1">
                <a:solidFill>
                  <a:prstClr val="black"/>
                </a:solidFill>
              </a:rPr>
              <a:t>sternum</a:t>
            </a:r>
            <a:r>
              <a:rPr lang="de-DE" sz="1300" dirty="0">
                <a:solidFill>
                  <a:prstClr val="black"/>
                </a:solidFill>
              </a:rPr>
              <a:t> </a:t>
            </a:r>
            <a:endParaRPr lang="de-DE" sz="1300" dirty="0">
              <a:solidFill>
                <a:prstClr val="black"/>
              </a:solidFill>
              <a:latin typeface="Calibri"/>
            </a:endParaRPr>
          </a:p>
        </p:txBody>
      </p:sp>
      <p:sp>
        <p:nvSpPr>
          <p:cNvPr id="20" name="Textfeld 19">
            <a:extLst>
              <a:ext uri="{FF2B5EF4-FFF2-40B4-BE49-F238E27FC236}">
                <a16:creationId xmlns:a16="http://schemas.microsoft.com/office/drawing/2014/main" id="{75B942F5-3CC0-40C9-A804-D75948B1DB17}"/>
              </a:ext>
            </a:extLst>
          </p:cNvPr>
          <p:cNvSpPr txBox="1"/>
          <p:nvPr/>
        </p:nvSpPr>
        <p:spPr>
          <a:xfrm>
            <a:off x="297353" y="4420663"/>
            <a:ext cx="5203778" cy="1492716"/>
          </a:xfrm>
          <a:prstGeom prst="rect">
            <a:avLst/>
          </a:prstGeom>
          <a:noFill/>
        </p:spPr>
        <p:txBody>
          <a:bodyPr wrap="square">
            <a:spAutoFit/>
          </a:bodyPr>
          <a:lstStyle/>
          <a:p>
            <a:pPr defTabSz="914411"/>
            <a:r>
              <a:rPr lang="de-DE" sz="1300" b="1" dirty="0">
                <a:solidFill>
                  <a:prstClr val="black"/>
                </a:solidFill>
                <a:ea typeface="Times New Roman" panose="02020603050405020304" pitchFamily="18" charset="0"/>
                <a:cs typeface="Times New Roman" panose="02020603050405020304" pitchFamily="18" charset="0"/>
              </a:rPr>
              <a:t>PUMPING STROKE </a:t>
            </a:r>
            <a:r>
              <a:rPr lang="de-DE" sz="1300" b="1" dirty="0">
                <a:solidFill>
                  <a:prstClr val="black"/>
                </a:solidFill>
                <a:latin typeface="Calibri"/>
                <a:ea typeface="Times New Roman" panose="02020603050405020304" pitchFamily="18" charset="0"/>
                <a:cs typeface="Times New Roman" panose="02020603050405020304" pitchFamily="18" charset="0"/>
              </a:rPr>
              <a:t>2  </a:t>
            </a:r>
          </a:p>
          <a:p>
            <a:pPr defTabSz="914411"/>
            <a:r>
              <a:rPr lang="de-DE" sz="1300" dirty="0">
                <a:solidFill>
                  <a:prstClr val="black"/>
                </a:solidFill>
                <a:latin typeface="Calibri"/>
              </a:rPr>
              <a:t>Position 1: </a:t>
            </a:r>
            <a:r>
              <a:rPr lang="en-US" sz="1300" dirty="0">
                <a:solidFill>
                  <a:prstClr val="black"/>
                </a:solidFill>
              </a:rPr>
              <a:t>Occiput fingertips lie parallel to cervical vertebral. Attention Exception: Apply pumping movement towards the index finger
</a:t>
            </a:r>
            <a:r>
              <a:rPr lang="de-DE" sz="1300" dirty="0">
                <a:solidFill>
                  <a:prstClr val="black"/>
                </a:solidFill>
                <a:latin typeface="Calibri"/>
              </a:rPr>
              <a:t>Position 2: </a:t>
            </a:r>
            <a:r>
              <a:rPr lang="de-DE" sz="1300" dirty="0">
                <a:solidFill>
                  <a:prstClr val="black"/>
                </a:solidFill>
              </a:rPr>
              <a:t>Profundus </a:t>
            </a:r>
            <a:r>
              <a:rPr lang="de-DE" sz="1300" dirty="0" err="1">
                <a:solidFill>
                  <a:prstClr val="black"/>
                </a:solidFill>
              </a:rPr>
              <a:t>below</a:t>
            </a:r>
            <a:r>
              <a:rPr lang="de-DE" sz="1300" dirty="0">
                <a:solidFill>
                  <a:prstClr val="black"/>
                </a:solidFill>
              </a:rPr>
              <a:t> </a:t>
            </a:r>
            <a:r>
              <a:rPr lang="de-DE" sz="1300" dirty="0" err="1">
                <a:solidFill>
                  <a:prstClr val="black"/>
                </a:solidFill>
              </a:rPr>
              <a:t>earlobes</a:t>
            </a:r>
            <a:r>
              <a:rPr lang="de-DE" sz="1300" dirty="0">
                <a:solidFill>
                  <a:prstClr val="black"/>
                </a:solidFill>
              </a:rPr>
              <a:t>
Position </a:t>
            </a:r>
            <a:r>
              <a:rPr lang="de-DE" sz="1300" dirty="0">
                <a:solidFill>
                  <a:prstClr val="black"/>
                </a:solidFill>
                <a:latin typeface="Calibri"/>
              </a:rPr>
              <a:t>3: </a:t>
            </a:r>
            <a:r>
              <a:rPr lang="de-DE" sz="1300" dirty="0">
                <a:solidFill>
                  <a:prstClr val="black"/>
                </a:solidFill>
              </a:rPr>
              <a:t>Intermediate </a:t>
            </a:r>
            <a:r>
              <a:rPr lang="de-DE" sz="1300" dirty="0" err="1">
                <a:solidFill>
                  <a:prstClr val="black"/>
                </a:solidFill>
              </a:rPr>
              <a:t>station</a:t>
            </a:r>
            <a:r>
              <a:rPr lang="de-DE" sz="1300" dirty="0">
                <a:solidFill>
                  <a:prstClr val="black"/>
                </a:solidFill>
              </a:rPr>
              <a:t>, </a:t>
            </a:r>
            <a:r>
              <a:rPr lang="de-DE" sz="1300" dirty="0" err="1">
                <a:solidFill>
                  <a:prstClr val="black"/>
                </a:solidFill>
              </a:rPr>
              <a:t>center</a:t>
            </a:r>
            <a:r>
              <a:rPr lang="de-DE" sz="1300" dirty="0">
                <a:solidFill>
                  <a:prstClr val="black"/>
                </a:solidFill>
              </a:rPr>
              <a:t> lateral neck
Position </a:t>
            </a:r>
            <a:r>
              <a:rPr lang="de-DE" sz="1300" dirty="0">
                <a:solidFill>
                  <a:prstClr val="black"/>
                </a:solidFill>
                <a:latin typeface="Calibri"/>
              </a:rPr>
              <a:t>4: </a:t>
            </a:r>
            <a:r>
              <a:rPr lang="de-DE" sz="1300" dirty="0">
                <a:solidFill>
                  <a:prstClr val="black"/>
                </a:solidFill>
              </a:rPr>
              <a:t>Terminus, in </a:t>
            </a:r>
            <a:r>
              <a:rPr lang="de-DE" sz="1300" dirty="0" err="1">
                <a:solidFill>
                  <a:prstClr val="black"/>
                </a:solidFill>
              </a:rPr>
              <a:t>collarbone</a:t>
            </a:r>
            <a:r>
              <a:rPr lang="de-DE" sz="1300" dirty="0">
                <a:solidFill>
                  <a:prstClr val="black"/>
                </a:solidFill>
              </a:rPr>
              <a:t> </a:t>
            </a:r>
            <a:r>
              <a:rPr lang="de-DE" sz="1300" dirty="0" err="1">
                <a:solidFill>
                  <a:prstClr val="black"/>
                </a:solidFill>
              </a:rPr>
              <a:t>pit</a:t>
            </a:r>
            <a:r>
              <a:rPr lang="de-DE" sz="1300" dirty="0">
                <a:solidFill>
                  <a:prstClr val="black"/>
                </a:solidFill>
              </a:rPr>
              <a:t> </a:t>
            </a:r>
          </a:p>
          <a:p>
            <a:pPr defTabSz="914411"/>
            <a:r>
              <a:rPr lang="de-DE" sz="1300" dirty="0">
                <a:solidFill>
                  <a:prstClr val="black"/>
                </a:solidFill>
                <a:latin typeface="Calibri"/>
              </a:rPr>
              <a:t>Position 5: </a:t>
            </a:r>
            <a:r>
              <a:rPr lang="de-DE" sz="1300" dirty="0" err="1">
                <a:solidFill>
                  <a:prstClr val="black"/>
                </a:solidFill>
              </a:rPr>
              <a:t>Décolleté</a:t>
            </a:r>
            <a:r>
              <a:rPr lang="de-DE" sz="1300" dirty="0">
                <a:solidFill>
                  <a:prstClr val="black"/>
                </a:solidFill>
              </a:rPr>
              <a:t> on </a:t>
            </a:r>
            <a:r>
              <a:rPr lang="de-DE" sz="1300" dirty="0" err="1">
                <a:solidFill>
                  <a:prstClr val="black"/>
                </a:solidFill>
              </a:rPr>
              <a:t>the</a:t>
            </a:r>
            <a:r>
              <a:rPr lang="de-DE" sz="1300" dirty="0">
                <a:solidFill>
                  <a:prstClr val="black"/>
                </a:solidFill>
              </a:rPr>
              <a:t> </a:t>
            </a:r>
            <a:r>
              <a:rPr lang="de-DE" sz="1300" dirty="0" err="1">
                <a:solidFill>
                  <a:prstClr val="black"/>
                </a:solidFill>
              </a:rPr>
              <a:t>sternum</a:t>
            </a:r>
            <a:r>
              <a:rPr lang="de-DE" sz="1300" dirty="0">
                <a:solidFill>
                  <a:prstClr val="black"/>
                </a:solidFill>
              </a:rPr>
              <a:t> </a:t>
            </a:r>
            <a:endParaRPr lang="de-DE" sz="1300" dirty="0">
              <a:solidFill>
                <a:prstClr val="black"/>
              </a:solidFill>
              <a:latin typeface="Calibri"/>
            </a:endParaRPr>
          </a:p>
        </p:txBody>
      </p:sp>
      <p:sp>
        <p:nvSpPr>
          <p:cNvPr id="22" name="Rechteck 21">
            <a:extLst>
              <a:ext uri="{FF2B5EF4-FFF2-40B4-BE49-F238E27FC236}">
                <a16:creationId xmlns:a16="http://schemas.microsoft.com/office/drawing/2014/main" id="{832DD323-769C-43A3-9669-925EE684079B}"/>
              </a:ext>
            </a:extLst>
          </p:cNvPr>
          <p:cNvSpPr/>
          <p:nvPr/>
        </p:nvSpPr>
        <p:spPr>
          <a:xfrm>
            <a:off x="360195" y="6205067"/>
            <a:ext cx="6416164" cy="507831"/>
          </a:xfrm>
          <a:prstGeom prst="rect">
            <a:avLst/>
          </a:prstGeom>
        </p:spPr>
        <p:txBody>
          <a:bodyPr wrap="square">
            <a:spAutoFit/>
          </a:bodyPr>
          <a:lstStyle/>
          <a:p>
            <a:pPr defTabSz="914411">
              <a:tabLst>
                <a:tab pos="3690666" algn="l"/>
              </a:tabLst>
            </a:pPr>
            <a:r>
              <a:rPr lang="de-DE" sz="1350" dirty="0">
                <a:solidFill>
                  <a:prstClr val="black"/>
                </a:solidFill>
                <a:latin typeface="Calibri"/>
                <a:ea typeface="Times New Roman" panose="02020603050405020304" pitchFamily="18" charset="0"/>
                <a:cs typeface="Times New Roman" panose="02020603050405020304" pitchFamily="18" charset="0"/>
              </a:rPr>
              <a:t>  </a:t>
            </a:r>
          </a:p>
          <a:p>
            <a:pPr defTabSz="914411">
              <a:tabLst>
                <a:tab pos="3690666" algn="l"/>
              </a:tabLst>
            </a:pPr>
            <a:r>
              <a:rPr lang="de-DE" sz="1350" dirty="0">
                <a:solidFill>
                  <a:prstClr val="black"/>
                </a:solidFill>
                <a:latin typeface="Calibri"/>
                <a:ea typeface="Times New Roman" panose="02020603050405020304" pitchFamily="18" charset="0"/>
                <a:cs typeface="Times New Roman" panose="02020603050405020304" pitchFamily="18" charset="0"/>
              </a:rPr>
              <a:t>    </a:t>
            </a:r>
          </a:p>
        </p:txBody>
      </p:sp>
      <p:sp>
        <p:nvSpPr>
          <p:cNvPr id="16" name="Textfeld 15">
            <a:extLst>
              <a:ext uri="{FF2B5EF4-FFF2-40B4-BE49-F238E27FC236}">
                <a16:creationId xmlns:a16="http://schemas.microsoft.com/office/drawing/2014/main" id="{E634AE6E-71B0-41D8-A115-78827E810C8E}"/>
              </a:ext>
            </a:extLst>
          </p:cNvPr>
          <p:cNvSpPr txBox="1"/>
          <p:nvPr/>
        </p:nvSpPr>
        <p:spPr>
          <a:xfrm>
            <a:off x="316485" y="1622870"/>
            <a:ext cx="5211883" cy="692497"/>
          </a:xfrm>
          <a:prstGeom prst="rect">
            <a:avLst/>
          </a:prstGeom>
          <a:noFill/>
        </p:spPr>
        <p:txBody>
          <a:bodyPr wrap="square">
            <a:spAutoFit/>
          </a:bodyPr>
          <a:lstStyle/>
          <a:p>
            <a:pPr defTabSz="914411"/>
            <a:r>
              <a:rPr lang="de-DE" sz="1300" b="1" dirty="0">
                <a:solidFill>
                  <a:prstClr val="black"/>
                </a:solidFill>
              </a:rPr>
              <a:t>ATTUNEMENT </a:t>
            </a:r>
            <a:r>
              <a:rPr lang="en-US" sz="1300" dirty="0">
                <a:solidFill>
                  <a:prstClr val="black"/>
                </a:solidFill>
              </a:rPr>
              <a:t>With spread fingers, perform gentle strokes from the sternum to the armpits. Settling back to the starting point. Repeat strokes 5 times. </a:t>
            </a:r>
            <a:endParaRPr lang="de-DE" sz="1300" dirty="0">
              <a:solidFill>
                <a:prstClr val="black"/>
              </a:solidFill>
              <a:latin typeface="Calibri"/>
            </a:endParaRPr>
          </a:p>
        </p:txBody>
      </p:sp>
      <p:sp>
        <p:nvSpPr>
          <p:cNvPr id="71" name="Rechteck 70">
            <a:extLst>
              <a:ext uri="{FF2B5EF4-FFF2-40B4-BE49-F238E27FC236}">
                <a16:creationId xmlns:a16="http://schemas.microsoft.com/office/drawing/2014/main" id="{33C7F5FE-FED0-469B-939C-FF101521F049}"/>
              </a:ext>
            </a:extLst>
          </p:cNvPr>
          <p:cNvSpPr/>
          <p:nvPr/>
        </p:nvSpPr>
        <p:spPr>
          <a:xfrm rot="16200000">
            <a:off x="3150213" y="-2326659"/>
            <a:ext cx="553883" cy="6070547"/>
          </a:xfrm>
          <a:prstGeom prst="rect">
            <a:avLst/>
          </a:prstGeom>
          <a:solidFill>
            <a:srgbClr val="ECECEC"/>
          </a:solidFill>
          <a:ln w="12700" cap="flat">
            <a:noFill/>
            <a:miter lim="400000"/>
          </a:ln>
          <a:effectLst/>
          <a:sp3d/>
        </p:spPr>
        <p:txBody>
          <a:bodyPr rot="0" spcFirstLastPara="1" vertOverflow="overflow" horzOverflow="overflow" vert="horz" wrap="square" lIns="71437" tIns="71437" rIns="71437" bIns="71437" numCol="1" spcCol="38100" rtlCol="0" anchor="ctr">
            <a:spAutoFit/>
          </a:bodyPr>
          <a:lstStyle/>
          <a:p>
            <a:pPr marL="0" marR="0" lvl="0" indent="0" defTabSz="821531" eaLnBrk="1" fontAlgn="auto" latinLnBrk="0" hangingPunct="0">
              <a:lnSpc>
                <a:spcPct val="100000"/>
              </a:lnSpc>
              <a:spcBef>
                <a:spcPts val="0"/>
              </a:spcBef>
              <a:spcAft>
                <a:spcPts val="0"/>
              </a:spcAft>
              <a:buClrTx/>
              <a:buSzTx/>
              <a:buFontTx/>
              <a:buNone/>
              <a:tabLst/>
              <a:defRPr/>
            </a:pPr>
            <a:endParaRPr kumimoji="0" lang="de-DE" sz="3000" b="0" i="0" u="none" strike="noStrike" kern="0" cap="none" spc="0" normalizeH="0" baseline="0" noProof="0" dirty="0">
              <a:ln>
                <a:noFill/>
              </a:ln>
              <a:solidFill>
                <a:srgbClr val="000000"/>
              </a:solidFill>
              <a:effectLst/>
              <a:uLnTx/>
              <a:uFillTx/>
              <a:latin typeface="Helvetica"/>
              <a:cs typeface="Helvetica"/>
              <a:sym typeface="Helvetica"/>
            </a:endParaRPr>
          </a:p>
        </p:txBody>
      </p:sp>
      <p:sp>
        <p:nvSpPr>
          <p:cNvPr id="75" name="Linie">
            <a:extLst>
              <a:ext uri="{FF2B5EF4-FFF2-40B4-BE49-F238E27FC236}">
                <a16:creationId xmlns:a16="http://schemas.microsoft.com/office/drawing/2014/main" id="{1319C70F-127D-494A-9599-F3B5A39137D8}"/>
              </a:ext>
            </a:extLst>
          </p:cNvPr>
          <p:cNvSpPr/>
          <p:nvPr/>
        </p:nvSpPr>
        <p:spPr>
          <a:xfrm>
            <a:off x="243389" y="1506181"/>
            <a:ext cx="1143394" cy="1"/>
          </a:xfrm>
          <a:prstGeom prst="line">
            <a:avLst/>
          </a:prstGeom>
          <a:ln w="25400">
            <a:solidFill>
              <a:srgbClr val="000000"/>
            </a:solidFill>
            <a:miter lim="400000"/>
          </a:ln>
        </p:spPr>
        <p:txBody>
          <a:bodyPr lIns="0" tIns="0" rIns="0" bIns="0" anchor="ctr"/>
          <a:lstStyle/>
          <a:p>
            <a:pPr defTabSz="228600" hangingPunct="0">
              <a:defRPr sz="1200" i="0"/>
            </a:pPr>
            <a:endParaRPr sz="600" kern="0" dirty="0">
              <a:solidFill>
                <a:srgbClr val="000000"/>
              </a:solidFill>
              <a:latin typeface="Helvetica"/>
              <a:cs typeface="Helvetica"/>
              <a:sym typeface="Helvetica"/>
            </a:endParaRPr>
          </a:p>
        </p:txBody>
      </p:sp>
      <p:sp>
        <p:nvSpPr>
          <p:cNvPr id="77" name="Textfeld 76">
            <a:extLst>
              <a:ext uri="{FF2B5EF4-FFF2-40B4-BE49-F238E27FC236}">
                <a16:creationId xmlns:a16="http://schemas.microsoft.com/office/drawing/2014/main" id="{340318E6-36F3-4492-B157-66FBACD40652}"/>
              </a:ext>
            </a:extLst>
          </p:cNvPr>
          <p:cNvSpPr txBox="1"/>
          <p:nvPr/>
        </p:nvSpPr>
        <p:spPr>
          <a:xfrm>
            <a:off x="308011" y="6560410"/>
            <a:ext cx="5184806" cy="1692771"/>
          </a:xfrm>
          <a:prstGeom prst="rect">
            <a:avLst/>
          </a:prstGeom>
          <a:noFill/>
        </p:spPr>
        <p:txBody>
          <a:bodyPr wrap="square">
            <a:spAutoFit/>
          </a:bodyPr>
          <a:lstStyle/>
          <a:p>
            <a:pPr defTabSz="914411"/>
            <a:r>
              <a:rPr lang="de-DE" sz="1300" b="1" dirty="0">
                <a:solidFill>
                  <a:prstClr val="black"/>
                </a:solidFill>
                <a:ea typeface="Times New Roman" panose="02020603050405020304" pitchFamily="18" charset="0"/>
                <a:cs typeface="Times New Roman" panose="02020603050405020304" pitchFamily="18" charset="0"/>
              </a:rPr>
              <a:t>PUMPING STROKE </a:t>
            </a:r>
            <a:r>
              <a:rPr lang="de-DE" sz="1300" b="1" dirty="0">
                <a:solidFill>
                  <a:prstClr val="black"/>
                </a:solidFill>
                <a:latin typeface="Calibri"/>
              </a:rPr>
              <a:t>3</a:t>
            </a:r>
            <a:endParaRPr lang="de-DE" sz="1300" b="1" dirty="0">
              <a:solidFill>
                <a:prstClr val="black"/>
              </a:solidFill>
              <a:latin typeface="Calibri"/>
              <a:ea typeface="Times New Roman" panose="02020603050405020304" pitchFamily="18" charset="0"/>
              <a:cs typeface="Times New Roman" panose="02020603050405020304" pitchFamily="18" charset="0"/>
            </a:endParaRPr>
          </a:p>
          <a:p>
            <a:pPr defTabSz="914411"/>
            <a:r>
              <a:rPr lang="de-DE" sz="1300" dirty="0">
                <a:solidFill>
                  <a:prstClr val="black"/>
                </a:solidFill>
                <a:latin typeface="Calibri"/>
              </a:rPr>
              <a:t>Position 1: </a:t>
            </a:r>
            <a:r>
              <a:rPr lang="en-US" sz="1300" dirty="0">
                <a:solidFill>
                  <a:prstClr val="black"/>
                </a:solidFill>
              </a:rPr>
              <a:t>Index finger in front of the ear, remaining fingers behind the ear</a:t>
            </a:r>
            <a:endParaRPr lang="de-DE" sz="1300" dirty="0">
              <a:solidFill>
                <a:prstClr val="black"/>
              </a:solidFill>
              <a:latin typeface="Calibri"/>
            </a:endParaRPr>
          </a:p>
          <a:p>
            <a:pPr defTabSz="914411"/>
            <a:r>
              <a:rPr lang="de-DE" sz="1300" dirty="0">
                <a:solidFill>
                  <a:prstClr val="black"/>
                </a:solidFill>
                <a:latin typeface="Calibri"/>
              </a:rPr>
              <a:t>Position 2: </a:t>
            </a:r>
            <a:r>
              <a:rPr lang="de-DE" sz="1300" dirty="0">
                <a:solidFill>
                  <a:prstClr val="black"/>
                </a:solidFill>
              </a:rPr>
              <a:t>Profundus </a:t>
            </a:r>
            <a:r>
              <a:rPr lang="de-DE" sz="1300" dirty="0" err="1">
                <a:solidFill>
                  <a:prstClr val="black"/>
                </a:solidFill>
              </a:rPr>
              <a:t>below</a:t>
            </a:r>
            <a:r>
              <a:rPr lang="de-DE" sz="1300" dirty="0">
                <a:solidFill>
                  <a:prstClr val="black"/>
                </a:solidFill>
              </a:rPr>
              <a:t> </a:t>
            </a:r>
            <a:r>
              <a:rPr lang="de-DE" sz="1300" dirty="0" err="1">
                <a:solidFill>
                  <a:prstClr val="black"/>
                </a:solidFill>
              </a:rPr>
              <a:t>earlobes</a:t>
            </a:r>
            <a:r>
              <a:rPr lang="de-DE" sz="1300" dirty="0">
                <a:solidFill>
                  <a:prstClr val="black"/>
                </a:solidFill>
              </a:rPr>
              <a:t> </a:t>
            </a:r>
          </a:p>
          <a:p>
            <a:pPr defTabSz="914411"/>
            <a:r>
              <a:rPr lang="de-DE" sz="1300" dirty="0">
                <a:solidFill>
                  <a:prstClr val="black"/>
                </a:solidFill>
                <a:latin typeface="Calibri"/>
              </a:rPr>
              <a:t>Position 3: </a:t>
            </a:r>
            <a:r>
              <a:rPr lang="de-DE" sz="1300" dirty="0">
                <a:solidFill>
                  <a:prstClr val="black"/>
                </a:solidFill>
              </a:rPr>
              <a:t>Intermediate </a:t>
            </a:r>
            <a:r>
              <a:rPr lang="de-DE" sz="1300" dirty="0" err="1">
                <a:solidFill>
                  <a:prstClr val="black"/>
                </a:solidFill>
              </a:rPr>
              <a:t>station</a:t>
            </a:r>
            <a:r>
              <a:rPr lang="de-DE" sz="1300" dirty="0">
                <a:solidFill>
                  <a:prstClr val="black"/>
                </a:solidFill>
              </a:rPr>
              <a:t>, </a:t>
            </a:r>
            <a:r>
              <a:rPr lang="de-DE" sz="1300" dirty="0" err="1">
                <a:solidFill>
                  <a:prstClr val="black"/>
                </a:solidFill>
              </a:rPr>
              <a:t>center</a:t>
            </a:r>
            <a:r>
              <a:rPr lang="de-DE" sz="1300" dirty="0">
                <a:solidFill>
                  <a:prstClr val="black"/>
                </a:solidFill>
              </a:rPr>
              <a:t> lateral neck</a:t>
            </a:r>
            <a:endParaRPr lang="de-DE" sz="1300" dirty="0">
              <a:solidFill>
                <a:prstClr val="black"/>
              </a:solidFill>
              <a:latin typeface="Calibri"/>
            </a:endParaRPr>
          </a:p>
          <a:p>
            <a:pPr defTabSz="914411"/>
            <a:r>
              <a:rPr lang="de-DE" sz="1300" dirty="0">
                <a:solidFill>
                  <a:prstClr val="black"/>
                </a:solidFill>
                <a:latin typeface="Calibri"/>
              </a:rPr>
              <a:t>Position 4: </a:t>
            </a:r>
            <a:r>
              <a:rPr lang="de-DE" sz="1300" dirty="0">
                <a:solidFill>
                  <a:prstClr val="black"/>
                </a:solidFill>
              </a:rPr>
              <a:t>Terminus, in </a:t>
            </a:r>
            <a:r>
              <a:rPr lang="de-DE" sz="1300" dirty="0" err="1">
                <a:solidFill>
                  <a:prstClr val="black"/>
                </a:solidFill>
              </a:rPr>
              <a:t>collarbone</a:t>
            </a:r>
            <a:r>
              <a:rPr lang="de-DE" sz="1300" dirty="0">
                <a:solidFill>
                  <a:prstClr val="black"/>
                </a:solidFill>
              </a:rPr>
              <a:t> </a:t>
            </a:r>
            <a:r>
              <a:rPr lang="de-DE" sz="1300" dirty="0" err="1">
                <a:solidFill>
                  <a:prstClr val="black"/>
                </a:solidFill>
              </a:rPr>
              <a:t>pit</a:t>
            </a:r>
            <a:r>
              <a:rPr lang="de-DE" sz="1300" dirty="0">
                <a:solidFill>
                  <a:prstClr val="black"/>
                </a:solidFill>
              </a:rPr>
              <a:t> </a:t>
            </a:r>
          </a:p>
          <a:p>
            <a:pPr defTabSz="914411"/>
            <a:r>
              <a:rPr lang="de-DE" sz="1300" dirty="0">
                <a:solidFill>
                  <a:prstClr val="black"/>
                </a:solidFill>
                <a:latin typeface="Calibri"/>
              </a:rPr>
              <a:t>Position 5: </a:t>
            </a:r>
            <a:r>
              <a:rPr lang="de-DE" sz="1300" dirty="0" err="1">
                <a:solidFill>
                  <a:prstClr val="black"/>
                </a:solidFill>
              </a:rPr>
              <a:t>Décolleté</a:t>
            </a:r>
            <a:r>
              <a:rPr lang="de-DE" sz="1300" dirty="0">
                <a:solidFill>
                  <a:prstClr val="black"/>
                </a:solidFill>
              </a:rPr>
              <a:t> on </a:t>
            </a:r>
            <a:r>
              <a:rPr lang="de-DE" sz="1300" dirty="0" err="1">
                <a:solidFill>
                  <a:prstClr val="black"/>
                </a:solidFill>
              </a:rPr>
              <a:t>the</a:t>
            </a:r>
            <a:r>
              <a:rPr lang="de-DE" sz="1300" dirty="0">
                <a:solidFill>
                  <a:prstClr val="black"/>
                </a:solidFill>
              </a:rPr>
              <a:t> </a:t>
            </a:r>
            <a:r>
              <a:rPr lang="de-DE" sz="1300" dirty="0" err="1">
                <a:solidFill>
                  <a:prstClr val="black"/>
                </a:solidFill>
              </a:rPr>
              <a:t>sternum</a:t>
            </a:r>
            <a:r>
              <a:rPr lang="de-DE" sz="1300" dirty="0">
                <a:solidFill>
                  <a:prstClr val="black"/>
                </a:solidFill>
              </a:rPr>
              <a:t> </a:t>
            </a:r>
            <a:endParaRPr lang="de-DE" sz="1300" dirty="0">
              <a:solidFill>
                <a:prstClr val="black"/>
              </a:solidFill>
              <a:latin typeface="Calibri"/>
            </a:endParaRPr>
          </a:p>
          <a:p>
            <a:pPr defTabSz="914411"/>
            <a:endParaRPr lang="de-DE" sz="1300" dirty="0">
              <a:solidFill>
                <a:prstClr val="black"/>
              </a:solidFill>
              <a:highlight>
                <a:srgbClr val="FF0000"/>
              </a:highlight>
              <a:latin typeface="Calibri"/>
              <a:cs typeface="Times New Roman" panose="02020603050405020304" pitchFamily="18" charset="0"/>
            </a:endParaRPr>
          </a:p>
        </p:txBody>
      </p:sp>
      <p:pic>
        <p:nvPicPr>
          <p:cNvPr id="149" name="Grafik 148" descr="Ein Bild, das Text enthält.&#10;&#10;Automatisch generierte Beschreibung">
            <a:extLst>
              <a:ext uri="{FF2B5EF4-FFF2-40B4-BE49-F238E27FC236}">
                <a16:creationId xmlns:a16="http://schemas.microsoft.com/office/drawing/2014/main" id="{B170CACD-C375-48AA-8B69-52681798A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1664" y="201706"/>
            <a:ext cx="1069075" cy="1088338"/>
          </a:xfrm>
          <a:prstGeom prst="rect">
            <a:avLst/>
          </a:prstGeom>
        </p:spPr>
      </p:pic>
      <p:pic>
        <p:nvPicPr>
          <p:cNvPr id="150" name="Grafik 149">
            <a:extLst>
              <a:ext uri="{FF2B5EF4-FFF2-40B4-BE49-F238E27FC236}">
                <a16:creationId xmlns:a16="http://schemas.microsoft.com/office/drawing/2014/main" id="{2D22FD91-9AC7-2AFE-0E6E-D40776AD01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56265" y="445829"/>
            <a:ext cx="1813743" cy="562278"/>
          </a:xfrm>
          <a:prstGeom prst="rect">
            <a:avLst/>
          </a:prstGeom>
        </p:spPr>
      </p:pic>
      <p:sp>
        <p:nvSpPr>
          <p:cNvPr id="118" name="Lorem ipsum dolor sit amet, consetetur sadipscing elitr, sed diam nonumy eirmod tempor invidunt ut labore et dolore magna aliquyam erat, sed diam voluptua. At vero eos et accusam et justo duo dolores et ea rebum.">
            <a:extLst>
              <a:ext uri="{FF2B5EF4-FFF2-40B4-BE49-F238E27FC236}">
                <a16:creationId xmlns:a16="http://schemas.microsoft.com/office/drawing/2014/main" id="{F3EB8942-4184-9247-5115-E80411B46BE2}"/>
              </a:ext>
            </a:extLst>
          </p:cNvPr>
          <p:cNvSpPr txBox="1"/>
          <p:nvPr/>
        </p:nvSpPr>
        <p:spPr>
          <a:xfrm>
            <a:off x="349497" y="1105641"/>
            <a:ext cx="6113308" cy="364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lgn="ctr">
              <a:defRPr i="0"/>
            </a:lvl1pPr>
          </a:lstStyle>
          <a:p>
            <a:pPr algn="l"/>
            <a:r>
              <a:rPr lang="de-DE" sz="1900" dirty="0"/>
              <a:t>BIODROGA – DRAIN MASSAGE</a:t>
            </a:r>
          </a:p>
        </p:txBody>
      </p:sp>
      <p:pic>
        <p:nvPicPr>
          <p:cNvPr id="17" name="Grafik 16" descr="Ein Bild, das Text enthält.&#10;&#10;Automatisch generierte Beschreibung">
            <a:extLst>
              <a:ext uri="{FF2B5EF4-FFF2-40B4-BE49-F238E27FC236}">
                <a16:creationId xmlns:a16="http://schemas.microsoft.com/office/drawing/2014/main" id="{5FE9F6CB-7F79-D5DA-9F42-1BB554A1A6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7502" y="3026275"/>
            <a:ext cx="1061268" cy="1241379"/>
          </a:xfrm>
          <a:prstGeom prst="rect">
            <a:avLst/>
          </a:prstGeom>
        </p:spPr>
      </p:pic>
      <p:pic>
        <p:nvPicPr>
          <p:cNvPr id="24" name="Grafik 23">
            <a:extLst>
              <a:ext uri="{FF2B5EF4-FFF2-40B4-BE49-F238E27FC236}">
                <a16:creationId xmlns:a16="http://schemas.microsoft.com/office/drawing/2014/main" id="{4818D8AB-78C1-BECB-F595-22C6C3824E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8721" y="6560410"/>
            <a:ext cx="1061268" cy="1274631"/>
          </a:xfrm>
          <a:prstGeom prst="rect">
            <a:avLst/>
          </a:prstGeom>
        </p:spPr>
      </p:pic>
      <p:pic>
        <p:nvPicPr>
          <p:cNvPr id="26" name="Grafik 25" descr="Ein Bild, das Text, Strichzeichnung enthält.&#10;&#10;Automatisch generierte Beschreibung">
            <a:extLst>
              <a:ext uri="{FF2B5EF4-FFF2-40B4-BE49-F238E27FC236}">
                <a16:creationId xmlns:a16="http://schemas.microsoft.com/office/drawing/2014/main" id="{49E6CAC1-5656-03E1-3A1C-12A591EF8E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6553" y="1609719"/>
            <a:ext cx="1061268" cy="1263547"/>
          </a:xfrm>
          <a:prstGeom prst="rect">
            <a:avLst/>
          </a:prstGeom>
        </p:spPr>
      </p:pic>
      <p:pic>
        <p:nvPicPr>
          <p:cNvPr id="3" name="Grafik 2" descr="Ein Bild, das Text enthält.&#10;&#10;Automatisch generierte Beschreibung">
            <a:extLst>
              <a:ext uri="{FF2B5EF4-FFF2-40B4-BE49-F238E27FC236}">
                <a16:creationId xmlns:a16="http://schemas.microsoft.com/office/drawing/2014/main" id="{0E92724A-2215-758A-CFEC-C9B0254DD6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7502" y="4658385"/>
            <a:ext cx="1061268" cy="1258005"/>
          </a:xfrm>
          <a:prstGeom prst="rect">
            <a:avLst/>
          </a:prstGeom>
        </p:spPr>
      </p:pic>
      <p:sp>
        <p:nvSpPr>
          <p:cNvPr id="5" name="Foliennummernplatzhalter 4">
            <a:extLst>
              <a:ext uri="{FF2B5EF4-FFF2-40B4-BE49-F238E27FC236}">
                <a16:creationId xmlns:a16="http://schemas.microsoft.com/office/drawing/2014/main" id="{FB36FCB8-8F84-04F1-CE19-92299F841270}"/>
              </a:ext>
            </a:extLst>
          </p:cNvPr>
          <p:cNvSpPr>
            <a:spLocks noGrp="1"/>
          </p:cNvSpPr>
          <p:nvPr>
            <p:ph type="sldNum" sz="quarter" idx="12"/>
          </p:nvPr>
        </p:nvSpPr>
        <p:spPr>
          <a:xfrm>
            <a:off x="4843463" y="9324275"/>
            <a:ext cx="1543050" cy="527402"/>
          </a:xfrm>
        </p:spPr>
        <p:txBody>
          <a:bodyPr/>
          <a:lstStyle/>
          <a:p>
            <a:fld id="{30CF3D7A-1FAC-477B-ADB9-F6BA517B5BFA}" type="slidenum">
              <a:rPr lang="de-DE" sz="1200" smtClean="0">
                <a:solidFill>
                  <a:schemeClr val="tx1"/>
                </a:solidFill>
              </a:rPr>
              <a:t>9</a:t>
            </a:fld>
            <a:endParaRPr lang="de-DE" sz="1200">
              <a:solidFill>
                <a:schemeClr val="tx1"/>
              </a:solidFill>
            </a:endParaRPr>
          </a:p>
        </p:txBody>
      </p:sp>
    </p:spTree>
    <p:extLst>
      <p:ext uri="{BB962C8B-B14F-4D97-AF65-F5344CB8AC3E}">
        <p14:creationId xmlns:p14="http://schemas.microsoft.com/office/powerpoint/2010/main" val="33987825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TotalTime>
  <Words>2239</Words>
  <Application>Microsoft Office PowerPoint</Application>
  <PresentationFormat>A4 Paper (210x297 mm)</PresentationFormat>
  <Paragraphs>108</Paragraphs>
  <Slides>11</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Malgun Gothic</vt:lpstr>
      <vt:lpstr>Arial</vt:lpstr>
      <vt:lpstr>Calibri</vt:lpstr>
      <vt:lpstr>Calibri Light</vt:lpstr>
      <vt:lpstr>Century Gothic</vt:lpstr>
      <vt:lpstr>Helvetica</vt:lpstr>
      <vt:lpstr>Wingdings</vt:lpstr>
      <vt:lpstr>Office</vt:lpstr>
      <vt:lpstr>1_Office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Reck, Isabel</dc:creator>
  <cp:lastModifiedBy>Biokosmetik of Texas</cp:lastModifiedBy>
  <cp:revision>209</cp:revision>
  <cp:lastPrinted>2023-01-16T08:22:09Z</cp:lastPrinted>
  <dcterms:created xsi:type="dcterms:W3CDTF">2022-01-04T15:41:20Z</dcterms:created>
  <dcterms:modified xsi:type="dcterms:W3CDTF">2023-05-19T22:41:37Z</dcterms:modified>
</cp:coreProperties>
</file>